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5" r:id="rId4"/>
    <p:sldId id="268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4" autoAdjust="0"/>
    <p:restoredTop sz="94660"/>
  </p:normalViewPr>
  <p:slideViewPr>
    <p:cSldViewPr>
      <p:cViewPr>
        <p:scale>
          <a:sx n="60" d="100"/>
          <a:sy n="60" d="100"/>
        </p:scale>
        <p:origin x="-1472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BA8CD-538C-4DB6-B162-8B1CE78D0D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D757D-2BDB-487C-A2D0-3C1E4683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5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7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9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4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8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4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4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3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8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3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b="1" dirty="0" smtClean="0">
                <a:solidFill>
                  <a:srgbClr val="0070C0"/>
                </a:solidFill>
              </a:rPr>
              <a:t>Class Cremyll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00B050"/>
                </a:solidFill>
              </a:rPr>
              <a:t>Computing</a:t>
            </a:r>
          </a:p>
          <a:p>
            <a:r>
              <a:rPr lang="en-GB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Safety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8500"/>
            <a:ext cx="2133600" cy="1451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49" y="675165"/>
            <a:ext cx="1990568" cy="1474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85800"/>
            <a:ext cx="2067996" cy="14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2209800" y="5334000"/>
            <a:ext cx="4648200" cy="914400"/>
          </a:xfrm>
          <a:prstGeom prst="wedgeRoundRectCallout">
            <a:avLst>
              <a:gd name="adj1" fmla="val -31079"/>
              <a:gd name="adj2" fmla="val 9027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5334000"/>
            <a:ext cx="4343400" cy="804862"/>
          </a:xfrm>
        </p:spPr>
        <p:txBody>
          <a:bodyPr/>
          <a:lstStyle/>
          <a:p>
            <a:r>
              <a:rPr lang="en-GB" dirty="0" smtClean="0"/>
              <a:t>“I enjoyed searching for facts about penguins.”</a:t>
            </a:r>
          </a:p>
          <a:p>
            <a:r>
              <a:rPr lang="en-GB" dirty="0" smtClean="0"/>
              <a:t>“I remembered to use the Safe Search.”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04799"/>
            <a:ext cx="29718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talked about how to select and use Safe Search filters when we use the internet.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33400"/>
            <a:ext cx="4367960" cy="3262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9" y="1752600"/>
            <a:ext cx="4461793" cy="3332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211" y="1587196"/>
            <a:ext cx="4112400" cy="307160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09600" y="5410200"/>
            <a:ext cx="4648200" cy="914400"/>
          </a:xfrm>
          <a:prstGeom prst="wedgeRoundRectCallout">
            <a:avLst>
              <a:gd name="adj1" fmla="val -31079"/>
              <a:gd name="adj2" fmla="val 9027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410200"/>
            <a:ext cx="4343400" cy="804862"/>
          </a:xfrm>
        </p:spPr>
        <p:txBody>
          <a:bodyPr/>
          <a:lstStyle/>
          <a:p>
            <a:r>
              <a:rPr lang="en-GB" dirty="0" smtClean="0"/>
              <a:t>“SMART means Safe Meet Accept Reliable Tell.”</a:t>
            </a:r>
          </a:p>
          <a:p>
            <a:r>
              <a:rPr lang="en-GB" dirty="0" smtClean="0"/>
              <a:t>“You definitely would not meet up with Creepy Croc because he might not be telling the truth.”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52400"/>
            <a:ext cx="29718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learnt about staying SMART online and made bookmarks to help us remember.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4604" y="3034996"/>
            <a:ext cx="4112400" cy="3071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32009"/>
            <a:ext cx="3248957" cy="24266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271130"/>
            <a:ext cx="12954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S</a:t>
            </a:r>
            <a:r>
              <a:rPr lang="en-GB" sz="2400" dirty="0" smtClean="0"/>
              <a:t>afe</a:t>
            </a:r>
          </a:p>
          <a:p>
            <a:r>
              <a:rPr lang="en-GB" sz="2400" b="1" dirty="0" smtClean="0"/>
              <a:t>M</a:t>
            </a:r>
            <a:r>
              <a:rPr lang="en-GB" sz="2400" dirty="0" smtClean="0"/>
              <a:t>eet</a:t>
            </a:r>
          </a:p>
          <a:p>
            <a:r>
              <a:rPr lang="en-GB" sz="2400" b="1" dirty="0" smtClean="0"/>
              <a:t>A</a:t>
            </a:r>
            <a:r>
              <a:rPr lang="en-GB" sz="2400" dirty="0" smtClean="0"/>
              <a:t>ccept</a:t>
            </a:r>
          </a:p>
          <a:p>
            <a:r>
              <a:rPr lang="en-GB" sz="2400" b="1" dirty="0" smtClean="0"/>
              <a:t>R</a:t>
            </a:r>
            <a:r>
              <a:rPr lang="en-GB" sz="2400" dirty="0" smtClean="0"/>
              <a:t>eliable</a:t>
            </a:r>
          </a:p>
          <a:p>
            <a:r>
              <a:rPr lang="en-GB" sz="2400" b="1" dirty="0" smtClean="0"/>
              <a:t>T</a:t>
            </a:r>
            <a:r>
              <a:rPr lang="en-GB" sz="2400" dirty="0" smtClean="0"/>
              <a:t>ell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862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742820" y="5181600"/>
            <a:ext cx="4648200" cy="914400"/>
          </a:xfrm>
          <a:prstGeom prst="wedgeRoundRectCallout">
            <a:avLst>
              <a:gd name="adj1" fmla="val -31079"/>
              <a:gd name="adj2" fmla="val 9027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44" y="5236369"/>
            <a:ext cx="4343400" cy="804862"/>
          </a:xfrm>
        </p:spPr>
        <p:txBody>
          <a:bodyPr/>
          <a:lstStyle/>
          <a:p>
            <a:r>
              <a:rPr lang="en-GB" dirty="0" smtClean="0"/>
              <a:t>“I liked helping </a:t>
            </a:r>
            <a:r>
              <a:rPr lang="en-GB" dirty="0" err="1" smtClean="0"/>
              <a:t>Zibb</a:t>
            </a:r>
            <a:r>
              <a:rPr lang="en-GB" dirty="0" smtClean="0"/>
              <a:t> to make safe choices.”</a:t>
            </a:r>
          </a:p>
          <a:p>
            <a:r>
              <a:rPr lang="en-GB" dirty="0" smtClean="0"/>
              <a:t>“You don’t tell people where you live.”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33899" y="457200"/>
            <a:ext cx="3886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Next, we talked about how to make safe choices online. 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48" y="228599"/>
            <a:ext cx="3131971" cy="3131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66921" y="1600200"/>
            <a:ext cx="2933957" cy="2933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04614" y="3051230"/>
            <a:ext cx="2933957" cy="29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2209800" y="5486400"/>
            <a:ext cx="4648200" cy="762000"/>
          </a:xfrm>
          <a:prstGeom prst="wedgeRoundRectCallout">
            <a:avLst>
              <a:gd name="adj1" fmla="val -31079"/>
              <a:gd name="adj2" fmla="val 9027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5486400"/>
            <a:ext cx="4343400" cy="652462"/>
          </a:xfrm>
        </p:spPr>
        <p:txBody>
          <a:bodyPr/>
          <a:lstStyle/>
          <a:p>
            <a:r>
              <a:rPr lang="en-GB" dirty="0" smtClean="0"/>
              <a:t>“You always tell an adult if you are worried about something on </a:t>
            </a:r>
            <a:r>
              <a:rPr lang="en-GB" smtClean="0"/>
              <a:t>the computer.”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04800"/>
            <a:ext cx="38862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enjoyed making a flap book to help </a:t>
            </a:r>
            <a:r>
              <a:rPr lang="en-GB" sz="2000" dirty="0" err="1" smtClean="0"/>
              <a:t>Zibb</a:t>
            </a:r>
            <a:r>
              <a:rPr lang="en-GB" sz="2000" dirty="0" smtClean="0"/>
              <a:t> the alien know how to make safe choices online.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91200" y="152400"/>
            <a:ext cx="32766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6600" y="1283249"/>
            <a:ext cx="3428999" cy="342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0" y="2029046"/>
            <a:ext cx="3429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153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Class Cremyll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Cremyll</dc:title>
  <dc:creator>Helen Illingworth</dc:creator>
  <cp:lastModifiedBy>Helen Illingworth</cp:lastModifiedBy>
  <cp:revision>37</cp:revision>
  <dcterms:created xsi:type="dcterms:W3CDTF">2020-01-26T17:23:12Z</dcterms:created>
  <dcterms:modified xsi:type="dcterms:W3CDTF">2020-12-23T12:49:52Z</dcterms:modified>
</cp:coreProperties>
</file>