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72" r:id="rId4"/>
    <p:sldId id="268" r:id="rId5"/>
    <p:sldId id="269" r:id="rId6"/>
    <p:sldId id="273" r:id="rId7"/>
    <p:sldId id="27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5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BA8CD-538C-4DB6-B162-8B1CE78D0DD5}" type="datetimeFigureOut">
              <a:rPr lang="en-US" smtClean="0"/>
              <a:t>12/21/2020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D757D-2BDB-487C-A2D0-3C1E46831899}" type="slidenum">
              <a:rPr lang="en-US" smtClean="0"/>
              <a:t>‹#›</a:t>
            </a:fld>
            <a:endParaRPr lang="en-US"/>
          </a:p>
        </p:txBody>
      </p:sp>
    </p:spTree>
    <p:extLst>
      <p:ext uri="{BB962C8B-B14F-4D97-AF65-F5344CB8AC3E}">
        <p14:creationId xmlns:p14="http://schemas.microsoft.com/office/powerpoint/2010/main" val="356435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461594-735D-4AC4-BAEE-018EAA93C837}"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233339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61594-735D-4AC4-BAEE-018EAA93C837}"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415397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61594-735D-4AC4-BAEE-018EAA93C837}"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290689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61594-735D-4AC4-BAEE-018EAA93C837}"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271914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461594-735D-4AC4-BAEE-018EAA93C837}"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212398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461594-735D-4AC4-BAEE-018EAA93C837}"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163928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461594-735D-4AC4-BAEE-018EAA93C837}"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161314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461594-735D-4AC4-BAEE-018EAA93C837}"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322974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61594-735D-4AC4-BAEE-018EAA93C837}" type="datetimeFigureOut">
              <a:rPr lang="en-US" smtClean="0"/>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59953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61594-735D-4AC4-BAEE-018EAA93C837}"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389898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61594-735D-4AC4-BAEE-018EAA93C837}"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90973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61594-735D-4AC4-BAEE-018EAA93C837}" type="datetimeFigureOut">
              <a:rPr lang="en-US" smtClean="0"/>
              <a:t>12/21/2020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B721D-6233-4F6A-8C11-26F7A524C852}" type="slidenum">
              <a:rPr lang="en-US" smtClean="0"/>
              <a:t>‹#›</a:t>
            </a:fld>
            <a:endParaRPr lang="en-US"/>
          </a:p>
        </p:txBody>
      </p:sp>
    </p:spTree>
    <p:extLst>
      <p:ext uri="{BB962C8B-B14F-4D97-AF65-F5344CB8AC3E}">
        <p14:creationId xmlns:p14="http://schemas.microsoft.com/office/powerpoint/2010/main" val="236212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normAutofit/>
          </a:bodyPr>
          <a:lstStyle/>
          <a:p>
            <a:r>
              <a:rPr lang="en-GB" sz="8000" b="1" dirty="0" smtClean="0">
                <a:solidFill>
                  <a:srgbClr val="0070C0"/>
                </a:solidFill>
              </a:rPr>
              <a:t>Class Cremyll</a:t>
            </a:r>
            <a:endParaRPr lang="en-US" sz="8000" b="1" dirty="0">
              <a:solidFill>
                <a:srgbClr val="0070C0"/>
              </a:solidFill>
            </a:endParaRPr>
          </a:p>
        </p:txBody>
      </p:sp>
      <p:sp>
        <p:nvSpPr>
          <p:cNvPr id="3" name="Subtitle 2"/>
          <p:cNvSpPr>
            <a:spLocks noGrp="1"/>
          </p:cNvSpPr>
          <p:nvPr>
            <p:ph type="subTitle" idx="1"/>
          </p:nvPr>
        </p:nvSpPr>
        <p:spPr>
          <a:xfrm>
            <a:off x="1371600" y="3886200"/>
            <a:ext cx="6400800" cy="2514600"/>
          </a:xfrm>
        </p:spPr>
        <p:txBody>
          <a:bodyPr>
            <a:normAutofit/>
          </a:bodyPr>
          <a:lstStyle/>
          <a:p>
            <a:r>
              <a:rPr lang="en-GB" sz="6000" b="1" dirty="0" smtClean="0">
                <a:solidFill>
                  <a:srgbClr val="00B050"/>
                </a:solidFill>
              </a:rPr>
              <a:t>Jigsaw</a:t>
            </a:r>
            <a:endParaRPr lang="en-GB" sz="6000" b="1" dirty="0" smtClean="0">
              <a:solidFill>
                <a:srgbClr val="00B050"/>
              </a:solidFill>
            </a:endParaRPr>
          </a:p>
          <a:p>
            <a:r>
              <a:rPr lang="en-GB" sz="4800" b="1" dirty="0" smtClean="0">
                <a:solidFill>
                  <a:srgbClr val="CC0099"/>
                </a:solidFill>
                <a:effectLst>
                  <a:outerShdw blurRad="38100" dist="38100" dir="2700000" algn="tl">
                    <a:srgbClr val="000000">
                      <a:alpha val="43137"/>
                    </a:srgbClr>
                  </a:outerShdw>
                </a:effectLst>
              </a:rPr>
              <a:t>Being me in my world</a:t>
            </a:r>
            <a:endParaRPr lang="en-US" sz="4800" b="1" dirty="0">
              <a:solidFill>
                <a:srgbClr val="CC0099"/>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61998"/>
            <a:ext cx="1576588" cy="15765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46" y="761998"/>
            <a:ext cx="1960929" cy="15765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761999"/>
            <a:ext cx="2815334" cy="1576587"/>
          </a:xfrm>
          <a:prstGeom prst="rect">
            <a:avLst/>
          </a:prstGeom>
        </p:spPr>
      </p:pic>
    </p:spTree>
    <p:extLst>
      <p:ext uri="{BB962C8B-B14F-4D97-AF65-F5344CB8AC3E}">
        <p14:creationId xmlns:p14="http://schemas.microsoft.com/office/powerpoint/2010/main" val="3544534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152400" y="5386255"/>
            <a:ext cx="4648200" cy="914400"/>
          </a:xfrm>
          <a:prstGeom prst="wedgeRoundRectCallout">
            <a:avLst>
              <a:gd name="adj1" fmla="val -31079"/>
              <a:gd name="adj2" fmla="val 9027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5386255"/>
            <a:ext cx="4343400" cy="804862"/>
          </a:xfrm>
        </p:spPr>
        <p:txBody>
          <a:bodyPr/>
          <a:lstStyle/>
          <a:p>
            <a:r>
              <a:rPr lang="en-GB" dirty="0" smtClean="0"/>
              <a:t>“I </a:t>
            </a:r>
            <a:r>
              <a:rPr lang="en-GB" dirty="0" smtClean="0"/>
              <a:t>feel safe when I am in my bedroom.”</a:t>
            </a:r>
          </a:p>
          <a:p>
            <a:r>
              <a:rPr lang="en-GB" dirty="0" smtClean="0"/>
              <a:t>“I feel happy when I am in nature.”</a:t>
            </a:r>
            <a:endParaRPr lang="en-US" dirty="0"/>
          </a:p>
        </p:txBody>
      </p:sp>
      <p:sp>
        <p:nvSpPr>
          <p:cNvPr id="10" name="TextBox 9"/>
          <p:cNvSpPr txBox="1"/>
          <p:nvPr/>
        </p:nvSpPr>
        <p:spPr>
          <a:xfrm>
            <a:off x="6629400" y="304800"/>
            <a:ext cx="2133600" cy="1323439"/>
          </a:xfrm>
          <a:prstGeom prst="rect">
            <a:avLst/>
          </a:prstGeom>
          <a:solidFill>
            <a:schemeClr val="accent1">
              <a:lumMod val="20000"/>
              <a:lumOff val="80000"/>
            </a:schemeClr>
          </a:solidFill>
        </p:spPr>
        <p:txBody>
          <a:bodyPr wrap="square" rtlCol="0">
            <a:spAutoFit/>
          </a:bodyPr>
          <a:lstStyle/>
          <a:p>
            <a:r>
              <a:rPr lang="en-GB" sz="2000" dirty="0" smtClean="0"/>
              <a:t>We thought about times and places where we feel special and safe.</a:t>
            </a:r>
            <a:endParaRPr lang="en-GB"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02770" y="616183"/>
            <a:ext cx="4267201" cy="318723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433609" y="1604991"/>
            <a:ext cx="4253022" cy="317664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88935" y="2976591"/>
            <a:ext cx="4253023" cy="3176641"/>
          </a:xfrm>
          <a:prstGeom prst="rect">
            <a:avLst/>
          </a:prstGeom>
        </p:spPr>
      </p:pic>
    </p:spTree>
    <p:extLst>
      <p:ext uri="{BB962C8B-B14F-4D97-AF65-F5344CB8AC3E}">
        <p14:creationId xmlns:p14="http://schemas.microsoft.com/office/powerpoint/2010/main" val="3186272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4330591" y="5829300"/>
            <a:ext cx="4648200" cy="685800"/>
          </a:xfrm>
          <a:prstGeom prst="wedgeRoundRectCallout">
            <a:avLst>
              <a:gd name="adj1" fmla="val -31079"/>
              <a:gd name="adj2" fmla="val 9027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444891" y="5829300"/>
            <a:ext cx="4533900" cy="652462"/>
          </a:xfrm>
        </p:spPr>
        <p:txBody>
          <a:bodyPr>
            <a:normAutofit/>
          </a:bodyPr>
          <a:lstStyle/>
          <a:p>
            <a:r>
              <a:rPr lang="en-GB" dirty="0" smtClean="0"/>
              <a:t>“</a:t>
            </a:r>
            <a:r>
              <a:rPr lang="en-GB" dirty="0" smtClean="0"/>
              <a:t>We need to use our values.”</a:t>
            </a:r>
          </a:p>
          <a:p>
            <a:r>
              <a:rPr lang="en-GB" dirty="0" smtClean="0"/>
              <a:t>“We should look after all our things in the classroom.”</a:t>
            </a:r>
            <a:endParaRPr lang="en-US" dirty="0"/>
          </a:p>
        </p:txBody>
      </p:sp>
      <p:sp>
        <p:nvSpPr>
          <p:cNvPr id="15" name="TextBox 14"/>
          <p:cNvSpPr txBox="1"/>
          <p:nvPr/>
        </p:nvSpPr>
        <p:spPr>
          <a:xfrm>
            <a:off x="141361" y="112426"/>
            <a:ext cx="4659239" cy="1015663"/>
          </a:xfrm>
          <a:prstGeom prst="rect">
            <a:avLst/>
          </a:prstGeom>
          <a:solidFill>
            <a:schemeClr val="accent1">
              <a:lumMod val="20000"/>
              <a:lumOff val="80000"/>
            </a:schemeClr>
          </a:solidFill>
        </p:spPr>
        <p:txBody>
          <a:bodyPr wrap="square" rtlCol="0">
            <a:spAutoFit/>
          </a:bodyPr>
          <a:lstStyle/>
          <a:p>
            <a:r>
              <a:rPr lang="en-GB" sz="2000" dirty="0" smtClean="0"/>
              <a:t>We discussed what it means to be part of Class Cremyll and how we should treat each other.</a:t>
            </a:r>
            <a:endParaRPr lang="en-GB"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70455" y="1853047"/>
            <a:ext cx="5611091" cy="4191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092726" y="863084"/>
            <a:ext cx="5593941" cy="417819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2099" y="2819400"/>
            <a:ext cx="3744705" cy="2796971"/>
          </a:xfrm>
          <a:prstGeom prst="rect">
            <a:avLst/>
          </a:prstGeom>
        </p:spPr>
      </p:pic>
    </p:spTree>
    <p:extLst>
      <p:ext uri="{BB962C8B-B14F-4D97-AF65-F5344CB8AC3E}">
        <p14:creationId xmlns:p14="http://schemas.microsoft.com/office/powerpoint/2010/main" val="369919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4385930" y="5351389"/>
            <a:ext cx="4648200" cy="914400"/>
          </a:xfrm>
          <a:prstGeom prst="wedgeRoundRectCallout">
            <a:avLst>
              <a:gd name="adj1" fmla="val -31079"/>
              <a:gd name="adj2" fmla="val 9027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690730" y="5351389"/>
            <a:ext cx="4343400" cy="804862"/>
          </a:xfrm>
        </p:spPr>
        <p:txBody>
          <a:bodyPr/>
          <a:lstStyle/>
          <a:p>
            <a:r>
              <a:rPr lang="en-GB" dirty="0" smtClean="0"/>
              <a:t>“</a:t>
            </a:r>
            <a:r>
              <a:rPr lang="en-GB" dirty="0" smtClean="0"/>
              <a:t>We can help each other if we get stuck.</a:t>
            </a:r>
            <a:r>
              <a:rPr lang="en-GB" dirty="0" smtClean="0"/>
              <a:t>”</a:t>
            </a:r>
          </a:p>
          <a:p>
            <a:r>
              <a:rPr lang="en-GB" dirty="0" smtClean="0"/>
              <a:t>“We can use the phonics board to help us when we’re writing.”</a:t>
            </a:r>
            <a:endParaRPr lang="en-US" dirty="0"/>
          </a:p>
        </p:txBody>
      </p:sp>
      <p:sp>
        <p:nvSpPr>
          <p:cNvPr id="9" name="TextBox 8"/>
          <p:cNvSpPr txBox="1"/>
          <p:nvPr/>
        </p:nvSpPr>
        <p:spPr>
          <a:xfrm>
            <a:off x="4648200" y="244164"/>
            <a:ext cx="3657600" cy="1015663"/>
          </a:xfrm>
          <a:prstGeom prst="rect">
            <a:avLst/>
          </a:prstGeom>
          <a:solidFill>
            <a:schemeClr val="accent1">
              <a:lumMod val="20000"/>
              <a:lumOff val="80000"/>
            </a:schemeClr>
          </a:solidFill>
        </p:spPr>
        <p:txBody>
          <a:bodyPr wrap="square" rtlCol="0">
            <a:spAutoFit/>
          </a:bodyPr>
          <a:lstStyle/>
          <a:p>
            <a:r>
              <a:rPr lang="en-GB" sz="2000" dirty="0" smtClean="0"/>
              <a:t>We thought carefully about how to make our classroom a safe place to learn.</a:t>
            </a:r>
            <a:endParaRPr lang="en-GB"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30996" y="785291"/>
            <a:ext cx="5274470" cy="393957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30998" y="2167336"/>
            <a:ext cx="5274473" cy="393957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629400" y="2895600"/>
            <a:ext cx="2209800" cy="22098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267199" y="1523998"/>
            <a:ext cx="2209801" cy="2209801"/>
          </a:xfrm>
          <a:prstGeom prst="rect">
            <a:avLst/>
          </a:prstGeom>
        </p:spPr>
      </p:pic>
    </p:spTree>
    <p:extLst>
      <p:ext uri="{BB962C8B-B14F-4D97-AF65-F5344CB8AC3E}">
        <p14:creationId xmlns:p14="http://schemas.microsoft.com/office/powerpoint/2010/main" val="1426598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228600" y="5829300"/>
            <a:ext cx="4648200" cy="685800"/>
          </a:xfrm>
          <a:prstGeom prst="wedgeRoundRectCallout">
            <a:avLst>
              <a:gd name="adj1" fmla="val -31079"/>
              <a:gd name="adj2" fmla="val 9027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342900" y="5829300"/>
            <a:ext cx="4533900" cy="652462"/>
          </a:xfrm>
        </p:spPr>
        <p:txBody>
          <a:bodyPr>
            <a:normAutofit/>
          </a:bodyPr>
          <a:lstStyle/>
          <a:p>
            <a:r>
              <a:rPr lang="en-GB" dirty="0" smtClean="0"/>
              <a:t>“</a:t>
            </a:r>
            <a:r>
              <a:rPr lang="en-GB" dirty="0" smtClean="0"/>
              <a:t>I am proud of my Lego builds.”</a:t>
            </a:r>
          </a:p>
          <a:p>
            <a:r>
              <a:rPr lang="en-GB" dirty="0" smtClean="0"/>
              <a:t>“I am proud of my colouring.”</a:t>
            </a:r>
            <a:endParaRPr lang="en-US" dirty="0"/>
          </a:p>
        </p:txBody>
      </p:sp>
      <p:sp>
        <p:nvSpPr>
          <p:cNvPr id="15" name="TextBox 14"/>
          <p:cNvSpPr txBox="1"/>
          <p:nvPr/>
        </p:nvSpPr>
        <p:spPr>
          <a:xfrm>
            <a:off x="533400" y="4114800"/>
            <a:ext cx="3505198" cy="1323439"/>
          </a:xfrm>
          <a:prstGeom prst="rect">
            <a:avLst/>
          </a:prstGeom>
          <a:solidFill>
            <a:schemeClr val="accent1">
              <a:lumMod val="20000"/>
              <a:lumOff val="80000"/>
            </a:schemeClr>
          </a:solidFill>
        </p:spPr>
        <p:txBody>
          <a:bodyPr wrap="square" rtlCol="0">
            <a:spAutoFit/>
          </a:bodyPr>
          <a:lstStyle/>
          <a:p>
            <a:r>
              <a:rPr lang="en-GB" sz="2000" dirty="0" smtClean="0"/>
              <a:t>We thought about our achievements and talked about how it felt to be proud of something.</a:t>
            </a:r>
            <a:endParaRPr lang="en-GB"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6538" y="865223"/>
            <a:ext cx="3468676" cy="259080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190786" y="864935"/>
            <a:ext cx="3466414" cy="258911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456664" y="865222"/>
            <a:ext cx="3468676" cy="259080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553661" y="4180331"/>
            <a:ext cx="2926515" cy="218585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345" y="4004760"/>
            <a:ext cx="2343904" cy="1750694"/>
          </a:xfrm>
          <a:prstGeom prst="rect">
            <a:avLst/>
          </a:prstGeom>
        </p:spPr>
      </p:pic>
    </p:spTree>
    <p:extLst>
      <p:ext uri="{BB962C8B-B14F-4D97-AF65-F5344CB8AC3E}">
        <p14:creationId xmlns:p14="http://schemas.microsoft.com/office/powerpoint/2010/main" val="3996716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194930" y="5257800"/>
            <a:ext cx="3945111" cy="685800"/>
          </a:xfrm>
          <a:prstGeom prst="wedgeRoundRectCallout">
            <a:avLst>
              <a:gd name="adj1" fmla="val -31079"/>
              <a:gd name="adj2" fmla="val 9027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309230" y="5257800"/>
            <a:ext cx="3848100" cy="652462"/>
          </a:xfrm>
        </p:spPr>
        <p:txBody>
          <a:bodyPr>
            <a:normAutofit/>
          </a:bodyPr>
          <a:lstStyle/>
          <a:p>
            <a:r>
              <a:rPr lang="en-GB" dirty="0" smtClean="0"/>
              <a:t>“</a:t>
            </a:r>
            <a:r>
              <a:rPr lang="en-GB" dirty="0" smtClean="0"/>
              <a:t>I</a:t>
            </a:r>
            <a:endParaRPr lang="en-US" dirty="0"/>
          </a:p>
        </p:txBody>
      </p:sp>
      <p:sp>
        <p:nvSpPr>
          <p:cNvPr id="15" name="TextBox 14"/>
          <p:cNvSpPr txBox="1"/>
          <p:nvPr/>
        </p:nvSpPr>
        <p:spPr>
          <a:xfrm>
            <a:off x="381000" y="1295400"/>
            <a:ext cx="3657600" cy="1938992"/>
          </a:xfrm>
          <a:prstGeom prst="rect">
            <a:avLst/>
          </a:prstGeom>
          <a:solidFill>
            <a:schemeClr val="accent1">
              <a:lumMod val="20000"/>
              <a:lumOff val="80000"/>
            </a:schemeClr>
          </a:solidFill>
        </p:spPr>
        <p:txBody>
          <a:bodyPr wrap="square" rtlCol="0">
            <a:spAutoFit/>
          </a:bodyPr>
          <a:lstStyle/>
          <a:p>
            <a:r>
              <a:rPr lang="en-GB" sz="2000" dirty="0" smtClean="0"/>
              <a:t>We discussed the choices we make in our learning and in our behaviour. Then we thought about the consequences this might have and the sanctions we might face.</a:t>
            </a:r>
            <a:endParaRPr lang="en-GB"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509236" y="990205"/>
            <a:ext cx="6325319" cy="4724467"/>
          </a:xfrm>
          <a:prstGeom prst="rect">
            <a:avLst/>
          </a:prstGeom>
        </p:spPr>
      </p:pic>
      <p:sp>
        <p:nvSpPr>
          <p:cNvPr id="11" name="Text Placeholder 3"/>
          <p:cNvSpPr txBox="1">
            <a:spLocks/>
          </p:cNvSpPr>
          <p:nvPr/>
        </p:nvSpPr>
        <p:spPr>
          <a:xfrm>
            <a:off x="313660" y="5257800"/>
            <a:ext cx="3691270" cy="685798"/>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GB" dirty="0" smtClean="0"/>
              <a:t>“It’s not nice to lie. We need to use our honesty.”</a:t>
            </a:r>
          </a:p>
          <a:p>
            <a:r>
              <a:rPr lang="en-GB" dirty="0" smtClean="0"/>
              <a:t>“We can use our Jigsaw rules so no-one gets upset.”</a:t>
            </a:r>
            <a:endParaRPr lang="en-US" dirty="0"/>
          </a:p>
        </p:txBody>
      </p:sp>
    </p:spTree>
    <p:extLst>
      <p:ext uri="{BB962C8B-B14F-4D97-AF65-F5344CB8AC3E}">
        <p14:creationId xmlns:p14="http://schemas.microsoft.com/office/powerpoint/2010/main" val="1878986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228600" y="5829300"/>
            <a:ext cx="4648200" cy="685800"/>
          </a:xfrm>
          <a:prstGeom prst="wedgeRoundRectCallout">
            <a:avLst>
              <a:gd name="adj1" fmla="val -31079"/>
              <a:gd name="adj2" fmla="val 9027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342900" y="5829300"/>
            <a:ext cx="4533900" cy="652462"/>
          </a:xfrm>
        </p:spPr>
        <p:txBody>
          <a:bodyPr>
            <a:normAutofit/>
          </a:bodyPr>
          <a:lstStyle/>
          <a:p>
            <a:r>
              <a:rPr lang="en-GB" dirty="0" smtClean="0"/>
              <a:t>“</a:t>
            </a:r>
            <a:r>
              <a:rPr lang="en-GB" dirty="0" smtClean="0"/>
              <a:t>I love working with each other because it helps me feel more confident.”</a:t>
            </a:r>
            <a:endParaRPr lang="en-US" dirty="0"/>
          </a:p>
        </p:txBody>
      </p:sp>
      <p:sp>
        <p:nvSpPr>
          <p:cNvPr id="6" name="TextBox 5"/>
          <p:cNvSpPr txBox="1"/>
          <p:nvPr/>
        </p:nvSpPr>
        <p:spPr>
          <a:xfrm>
            <a:off x="5105400" y="173286"/>
            <a:ext cx="3810000" cy="2554545"/>
          </a:xfrm>
          <a:prstGeom prst="rect">
            <a:avLst/>
          </a:prstGeom>
          <a:solidFill>
            <a:schemeClr val="accent1">
              <a:lumMod val="20000"/>
              <a:lumOff val="80000"/>
            </a:schemeClr>
          </a:solidFill>
        </p:spPr>
        <p:txBody>
          <a:bodyPr wrap="square" rtlCol="0">
            <a:spAutoFit/>
          </a:bodyPr>
          <a:lstStyle/>
          <a:p>
            <a:r>
              <a:rPr lang="en-GB" sz="2000" dirty="0" smtClean="0"/>
              <a:t>We thought about everything we had learnt - being proud of our achievements, using our values in our learning and that there are consequences to our behaviour. We acted out some mini dramas to help us remember to make good choices.</a:t>
            </a:r>
            <a:endParaRPr lang="en-GB"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49955" y="1020387"/>
            <a:ext cx="4572000" cy="341488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997"/>
          <a:stretch/>
        </p:blipFill>
        <p:spPr>
          <a:xfrm rot="16200000">
            <a:off x="5351041" y="2918463"/>
            <a:ext cx="3505200" cy="368731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39777" y="3656513"/>
            <a:ext cx="2400079" cy="179265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825376" y="119743"/>
            <a:ext cx="2280024" cy="1702981"/>
          </a:xfrm>
          <a:prstGeom prst="rect">
            <a:avLst/>
          </a:prstGeom>
        </p:spPr>
      </p:pic>
    </p:spTree>
    <p:extLst>
      <p:ext uri="{BB962C8B-B14F-4D97-AF65-F5344CB8AC3E}">
        <p14:creationId xmlns:p14="http://schemas.microsoft.com/office/powerpoint/2010/main" val="756126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272</Words>
  <Application>Microsoft Office PowerPoint</Application>
  <PresentationFormat>On-screen Show (4:3)</PresentationFormat>
  <Paragraphs>21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Class Cremyll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Cremyll</dc:title>
  <dc:creator>Helen Illingworth</dc:creator>
  <cp:lastModifiedBy>Helen Illingworth</cp:lastModifiedBy>
  <cp:revision>63</cp:revision>
  <dcterms:created xsi:type="dcterms:W3CDTF">2020-01-26T17:23:12Z</dcterms:created>
  <dcterms:modified xsi:type="dcterms:W3CDTF">2020-12-21T13:38:01Z</dcterms:modified>
</cp:coreProperties>
</file>