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"/>
  </p:notesMasterIdLst>
  <p:sldIdLst>
    <p:sldId id="256" r:id="rId2"/>
    <p:sldId id="261" r:id="rId3"/>
    <p:sldId id="262" r:id="rId4"/>
    <p:sldId id="264" r:id="rId5"/>
    <p:sldId id="263" r:id="rId6"/>
    <p:sldId id="266" r:id="rId7"/>
    <p:sldId id="265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CC"/>
    <a:srgbClr val="FFD5EA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736" y="-3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C45D48-367E-4B4E-8111-8F1AE5D960C4}" type="datetimeFigureOut">
              <a:rPr lang="en-GB" smtClean="0"/>
              <a:t>17/12/2020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9F0327-C752-46AD-BFEF-B799EFA705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59403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9F0327-C752-46AD-BFEF-B799EFA705CF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3707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505DB-4280-4B36-9C5B-E65D505260C5}" type="datetimeFigureOut">
              <a:rPr lang="en-GB" smtClean="0"/>
              <a:t>17/12/2020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74195-94BD-4486-AD4B-1C31320346FC}" type="slidenum">
              <a:rPr lang="en-GB" smtClean="0"/>
              <a:t>‹#›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505DB-4280-4B36-9C5B-E65D505260C5}" type="datetimeFigureOut">
              <a:rPr lang="en-GB" smtClean="0"/>
              <a:t>17/12/2020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74195-94BD-4486-AD4B-1C31320346F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505DB-4280-4B36-9C5B-E65D505260C5}" type="datetimeFigureOut">
              <a:rPr lang="en-GB" smtClean="0"/>
              <a:t>17/12/2020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74195-94BD-4486-AD4B-1C31320346F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505DB-4280-4B36-9C5B-E65D505260C5}" type="datetimeFigureOut">
              <a:rPr lang="en-GB" smtClean="0"/>
              <a:t>17/12/2020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74195-94BD-4486-AD4B-1C31320346FC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505DB-4280-4B36-9C5B-E65D505260C5}" type="datetimeFigureOut">
              <a:rPr lang="en-GB" smtClean="0"/>
              <a:t>17/12/2020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74195-94BD-4486-AD4B-1C31320346F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505DB-4280-4B36-9C5B-E65D505260C5}" type="datetimeFigureOut">
              <a:rPr lang="en-GB" smtClean="0"/>
              <a:t>17/12/2020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74195-94BD-4486-AD4B-1C31320346FC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505DB-4280-4B36-9C5B-E65D505260C5}" type="datetimeFigureOut">
              <a:rPr lang="en-GB" smtClean="0"/>
              <a:t>17/12/2020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74195-94BD-4486-AD4B-1C31320346FC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505DB-4280-4B36-9C5B-E65D505260C5}" type="datetimeFigureOut">
              <a:rPr lang="en-GB" smtClean="0"/>
              <a:t>17/12/2020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74195-94BD-4486-AD4B-1C31320346F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505DB-4280-4B36-9C5B-E65D505260C5}" type="datetimeFigureOut">
              <a:rPr lang="en-GB" smtClean="0"/>
              <a:t>17/12/2020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74195-94BD-4486-AD4B-1C31320346F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505DB-4280-4B36-9C5B-E65D505260C5}" type="datetimeFigureOut">
              <a:rPr lang="en-GB" smtClean="0"/>
              <a:t>17/12/2020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74195-94BD-4486-AD4B-1C31320346F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505DB-4280-4B36-9C5B-E65D505260C5}" type="datetimeFigureOut">
              <a:rPr lang="en-GB" smtClean="0"/>
              <a:t>17/12/2020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74195-94BD-4486-AD4B-1C31320346FC}" type="slidenum">
              <a:rPr lang="en-GB" smtClean="0"/>
              <a:t>‹#›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E0505DB-4280-4B36-9C5B-E65D505260C5}" type="datetimeFigureOut">
              <a:rPr lang="en-GB" smtClean="0"/>
              <a:t>17/12/2020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6E74195-94BD-4486-AD4B-1C31320346FC}" type="slidenum">
              <a:rPr lang="en-GB" smtClean="0"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7" Type="http://schemas.openxmlformats.org/officeDocument/2006/relationships/image" Target="../media/image6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4149080"/>
            <a:ext cx="7772400" cy="1470025"/>
          </a:xfrm>
        </p:spPr>
        <p:txBody>
          <a:bodyPr>
            <a:normAutofit/>
          </a:bodyPr>
          <a:lstStyle/>
          <a:p>
            <a:pPr marL="182880" indent="0" algn="ctr">
              <a:buNone/>
            </a:pPr>
            <a:r>
              <a:rPr lang="en-GB" sz="72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Science </a:t>
            </a:r>
            <a:endParaRPr lang="en-GB" sz="7200" b="1" dirty="0">
              <a:ln w="12700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11560" y="3039095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7200" b="1" dirty="0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</a:rPr>
              <a:t>Class Tamar</a:t>
            </a:r>
            <a:endParaRPr lang="en-GB" sz="7200" b="1" dirty="0">
              <a:ln w="18000">
                <a:solidFill>
                  <a:schemeClr val="tx1"/>
                </a:solidFill>
                <a:prstDash val="solid"/>
                <a:miter lim="800000"/>
              </a:ln>
              <a:solidFill>
                <a:srgbClr val="00B0F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+mn-lt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5271343"/>
            <a:ext cx="9036496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800" b="1" dirty="0" smtClean="0">
                <a:ln w="31550" cmpd="sng">
                  <a:solidFill>
                    <a:schemeClr val="tx1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+mn-lt"/>
              </a:rPr>
              <a:t>Living things and their Habitats</a:t>
            </a:r>
            <a:endParaRPr lang="en-GB" sz="4800" b="1" dirty="0">
              <a:ln w="31550" cmpd="sng">
                <a:solidFill>
                  <a:schemeClr val="tx1"/>
                </a:solidFill>
                <a:prstDash val="solid"/>
              </a:ln>
              <a:solidFill>
                <a:srgbClr val="92D05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+mn-lt"/>
            </a:endParaRPr>
          </a:p>
        </p:txBody>
      </p:sp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928" y="241907"/>
            <a:ext cx="2312864" cy="1314885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774977"/>
            <a:ext cx="2544232" cy="1344113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000" y="241907"/>
            <a:ext cx="2542244" cy="1386893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774977"/>
            <a:ext cx="2040072" cy="1344113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241907"/>
            <a:ext cx="2376264" cy="1386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84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79512" y="581438"/>
            <a:ext cx="4896544" cy="15696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2400" i="1" dirty="0" smtClean="0"/>
              <a:t>We were introduced to the different life processes and that we can remember these using MRS GREN.</a:t>
            </a:r>
            <a:endParaRPr lang="en-GB" sz="2400" dirty="0"/>
          </a:p>
        </p:txBody>
      </p:sp>
      <p:sp>
        <p:nvSpPr>
          <p:cNvPr id="7" name="Rectangle 6"/>
          <p:cNvSpPr/>
          <p:nvPr/>
        </p:nvSpPr>
        <p:spPr>
          <a:xfrm>
            <a:off x="5652120" y="3556054"/>
            <a:ext cx="2880320" cy="15696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2400" i="1" dirty="0" smtClean="0"/>
              <a:t>We grouped different living things by using a Venn Diagram.</a:t>
            </a:r>
            <a:endParaRPr lang="en-GB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20" t="29259" r="18125" b="20741"/>
          <a:stretch/>
        </p:blipFill>
        <p:spPr bwMode="auto">
          <a:xfrm>
            <a:off x="209104" y="2348880"/>
            <a:ext cx="2490688" cy="3954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2" r="9058" b="14683"/>
          <a:stretch/>
        </p:blipFill>
        <p:spPr bwMode="auto">
          <a:xfrm rot="10800000">
            <a:off x="5368838" y="980728"/>
            <a:ext cx="3446884" cy="2340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26" t="32222" r="48123" b="16481"/>
          <a:stretch/>
        </p:blipFill>
        <p:spPr bwMode="auto">
          <a:xfrm>
            <a:off x="2811748" y="2348880"/>
            <a:ext cx="2408324" cy="3954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4768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55576" y="841936"/>
            <a:ext cx="3744416" cy="19389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2400" i="1" dirty="0" smtClean="0"/>
              <a:t>We were introduced to classification keys and sorted living things using our own classification key.</a:t>
            </a:r>
            <a:endParaRPr lang="en-GB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19" t="27037" r="21562" b="20371"/>
          <a:stretch/>
        </p:blipFill>
        <p:spPr bwMode="auto">
          <a:xfrm>
            <a:off x="179512" y="2924944"/>
            <a:ext cx="5135115" cy="360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486710" y="1267938"/>
            <a:ext cx="4657286" cy="3478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5019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9512" y="211872"/>
            <a:ext cx="3096344" cy="41549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2400" i="1" dirty="0" smtClean="0"/>
              <a:t>We went on an invertebrate hunt! We carefully took our invertebrates back to the classroom and carefully analysed each one, identifying what type of invertebrate they were.</a:t>
            </a:r>
            <a:endParaRPr lang="en-GB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805" y="211872"/>
            <a:ext cx="2237347" cy="2995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109" y="211872"/>
            <a:ext cx="2237347" cy="2995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577" y="3634708"/>
            <a:ext cx="2212839" cy="2962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109" y="3652424"/>
            <a:ext cx="2199607" cy="2944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34" b="24712"/>
          <a:stretch/>
        </p:blipFill>
        <p:spPr bwMode="auto">
          <a:xfrm>
            <a:off x="358699" y="4618012"/>
            <a:ext cx="2737970" cy="1967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298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11560" y="620688"/>
            <a:ext cx="3312368" cy="19389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2400" i="1" dirty="0" smtClean="0"/>
              <a:t>We mapped out the school field and identified various dangers </a:t>
            </a:r>
            <a:r>
              <a:rPr lang="en-GB" sz="2400" i="1" dirty="0" smtClean="0"/>
              <a:t>for </a:t>
            </a:r>
            <a:r>
              <a:rPr lang="en-GB" sz="2400" i="1" dirty="0" smtClean="0"/>
              <a:t>local habitats.</a:t>
            </a:r>
            <a:endParaRPr lang="en-GB" sz="24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644008" y="315925"/>
            <a:ext cx="3888432" cy="2904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53913" y="2803308"/>
            <a:ext cx="3171678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4624040" y="3344788"/>
            <a:ext cx="2560960" cy="1462539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Cutting the grass could harm the insects that live there.</a:t>
            </a:r>
            <a:endParaRPr lang="en-GB" dirty="0"/>
          </a:p>
        </p:txBody>
      </p:sp>
      <p:sp>
        <p:nvSpPr>
          <p:cNvPr id="6" name="Rounded Rectangular Callout 5"/>
          <p:cNvSpPr/>
          <p:nvPr/>
        </p:nvSpPr>
        <p:spPr>
          <a:xfrm>
            <a:off x="6035476" y="4916636"/>
            <a:ext cx="2664296" cy="1584176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The busy road is a danger to any animals that might try to cross it.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84193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95536" y="476672"/>
            <a:ext cx="3816424" cy="267765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2400" i="1" dirty="0" smtClean="0"/>
              <a:t>We researched endangered animals and chose one to present information about to the class. We explained why they are endangered and what we can do to help.</a:t>
            </a:r>
            <a:endParaRPr lang="en-GB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2" r="4698" b="15117"/>
          <a:stretch/>
        </p:blipFill>
        <p:spPr bwMode="auto">
          <a:xfrm>
            <a:off x="6732240" y="581752"/>
            <a:ext cx="2246784" cy="2631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5" t="9319" r="10007" b="19834"/>
          <a:stretch/>
        </p:blipFill>
        <p:spPr bwMode="auto">
          <a:xfrm>
            <a:off x="4355976" y="581752"/>
            <a:ext cx="2232248" cy="2631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7" t="8643" r="15844" b="36678"/>
          <a:stretch/>
        </p:blipFill>
        <p:spPr bwMode="auto">
          <a:xfrm>
            <a:off x="4788024" y="3506440"/>
            <a:ext cx="3236220" cy="292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3" t="7232" r="15750" b="7685"/>
          <a:stretch/>
        </p:blipFill>
        <p:spPr bwMode="auto">
          <a:xfrm>
            <a:off x="668536" y="3506439"/>
            <a:ext cx="3687440" cy="298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7294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2" t="12407" r="22812" b="10370"/>
          <a:stretch/>
        </p:blipFill>
        <p:spPr bwMode="auto">
          <a:xfrm>
            <a:off x="827584" y="332656"/>
            <a:ext cx="7704856" cy="6155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7601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390</TotalTime>
  <Words>154</Words>
  <Application>Microsoft Office PowerPoint</Application>
  <PresentationFormat>On-screen Show (4:3)</PresentationFormat>
  <Paragraphs>12</Paragraphs>
  <Slides>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Slipstream</vt:lpstr>
      <vt:lpstr>Science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 - Christianity</dc:title>
  <dc:creator>E Green</dc:creator>
  <cp:lastModifiedBy>E Green</cp:lastModifiedBy>
  <cp:revision>46</cp:revision>
  <dcterms:created xsi:type="dcterms:W3CDTF">2020-10-05T17:47:23Z</dcterms:created>
  <dcterms:modified xsi:type="dcterms:W3CDTF">2020-12-17T12:23:38Z</dcterms:modified>
</cp:coreProperties>
</file>