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1" r:id="rId3"/>
    <p:sldId id="262" r:id="rId4"/>
    <p:sldId id="263" r:id="rId5"/>
    <p:sldId id="266" r:id="rId6"/>
    <p:sldId id="264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CC"/>
    <a:srgbClr val="FFD5EA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736" y="-3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505DB-4280-4B36-9C5B-E65D505260C5}" type="datetimeFigureOut">
              <a:rPr lang="en-GB" smtClean="0"/>
              <a:t>16/12/2020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74195-94BD-4486-AD4B-1C31320346FC}" type="slidenum">
              <a:rPr lang="en-GB" smtClean="0"/>
              <a:t>‹#›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505DB-4280-4B36-9C5B-E65D505260C5}" type="datetimeFigureOut">
              <a:rPr lang="en-GB" smtClean="0"/>
              <a:t>16/12/2020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74195-94BD-4486-AD4B-1C31320346F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505DB-4280-4B36-9C5B-E65D505260C5}" type="datetimeFigureOut">
              <a:rPr lang="en-GB" smtClean="0"/>
              <a:t>16/12/2020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74195-94BD-4486-AD4B-1C31320346F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505DB-4280-4B36-9C5B-E65D505260C5}" type="datetimeFigureOut">
              <a:rPr lang="en-GB" smtClean="0"/>
              <a:t>16/12/2020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74195-94BD-4486-AD4B-1C31320346FC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505DB-4280-4B36-9C5B-E65D505260C5}" type="datetimeFigureOut">
              <a:rPr lang="en-GB" smtClean="0"/>
              <a:t>16/12/2020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74195-94BD-4486-AD4B-1C31320346F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505DB-4280-4B36-9C5B-E65D505260C5}" type="datetimeFigureOut">
              <a:rPr lang="en-GB" smtClean="0"/>
              <a:t>16/12/2020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74195-94BD-4486-AD4B-1C31320346FC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505DB-4280-4B36-9C5B-E65D505260C5}" type="datetimeFigureOut">
              <a:rPr lang="en-GB" smtClean="0"/>
              <a:t>16/12/2020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74195-94BD-4486-AD4B-1C31320346FC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505DB-4280-4B36-9C5B-E65D505260C5}" type="datetimeFigureOut">
              <a:rPr lang="en-GB" smtClean="0"/>
              <a:t>16/12/2020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74195-94BD-4486-AD4B-1C31320346F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505DB-4280-4B36-9C5B-E65D505260C5}" type="datetimeFigureOut">
              <a:rPr lang="en-GB" smtClean="0"/>
              <a:t>16/12/2020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74195-94BD-4486-AD4B-1C31320346F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505DB-4280-4B36-9C5B-E65D505260C5}" type="datetimeFigureOut">
              <a:rPr lang="en-GB" smtClean="0"/>
              <a:t>16/12/2020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74195-94BD-4486-AD4B-1C31320346F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505DB-4280-4B36-9C5B-E65D505260C5}" type="datetimeFigureOut">
              <a:rPr lang="en-GB" smtClean="0"/>
              <a:t>16/12/2020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74195-94BD-4486-AD4B-1C31320346FC}" type="slidenum">
              <a:rPr lang="en-GB" smtClean="0"/>
              <a:t>‹#›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E0505DB-4280-4B36-9C5B-E65D505260C5}" type="datetimeFigureOut">
              <a:rPr lang="en-GB" smtClean="0"/>
              <a:t>16/12/2020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6E74195-94BD-4486-AD4B-1C31320346FC}" type="slidenum">
              <a:rPr lang="en-GB" smtClean="0"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hyperlink" Target="https://www.google.co.uk/url?sa=i&amp;url=https://school-learningzone.co.uk/key_stage_two/ks2_computing/ks2_e_safety_for_kids.html&amp;psig=AOvVaw0ZFphhk0afeVvN0RQRTdEX&amp;ust=1601757747772000&amp;source=images&amp;cd=vfe&amp;ved=0CAIQjRxqFwoTCPiMnJ3hluwCFQAAAAAdAAAAABAL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4263231"/>
            <a:ext cx="7772400" cy="1470025"/>
          </a:xfrm>
        </p:spPr>
        <p:txBody>
          <a:bodyPr>
            <a:normAutofit/>
          </a:bodyPr>
          <a:lstStyle/>
          <a:p>
            <a:pPr marL="182880" indent="0" algn="ctr">
              <a:buNone/>
            </a:pPr>
            <a:r>
              <a:rPr lang="en-GB" sz="72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Computing</a:t>
            </a:r>
            <a:endParaRPr lang="en-GB" sz="7200" b="1" dirty="0">
              <a:ln w="12700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11560" y="3039095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7200" b="1" dirty="0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00B0F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n-lt"/>
              </a:rPr>
              <a:t>Class Tamar</a:t>
            </a:r>
            <a:endParaRPr lang="en-GB" sz="7200" b="1" dirty="0">
              <a:ln w="18000">
                <a:solidFill>
                  <a:schemeClr val="tx1"/>
                </a:solidFill>
                <a:prstDash val="solid"/>
                <a:miter lim="800000"/>
              </a:ln>
              <a:solidFill>
                <a:srgbClr val="00B0F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+mn-lt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20316" y="5271343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b="1" smtClean="0">
                <a:ln w="31550" cmpd="sng">
                  <a:solidFill>
                    <a:schemeClr val="tx1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+mn-lt"/>
              </a:rPr>
              <a:t>Online Safety</a:t>
            </a:r>
            <a:endParaRPr lang="en-GB" sz="5400" b="1" dirty="0">
              <a:ln w="31550" cmpd="sng">
                <a:solidFill>
                  <a:schemeClr val="tx1"/>
                </a:solidFill>
                <a:prstDash val="solid"/>
              </a:ln>
              <a:solidFill>
                <a:srgbClr val="92D05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+mn-lt"/>
            </a:endParaRPr>
          </a:p>
        </p:txBody>
      </p:sp>
      <p:pic>
        <p:nvPicPr>
          <p:cNvPr id="5" name="Picture 4" descr="See the source image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16" y="620688"/>
            <a:ext cx="2583532" cy="2232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School Learning Zone - KS2 E-Safety for Kids">
            <a:hlinkClick r:id="rId4" tgtFrame="&quot;_blank&quot;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492" y="980728"/>
            <a:ext cx="1912620" cy="1512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See the source image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827336"/>
            <a:ext cx="2143115" cy="1800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0843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539552" y="1006238"/>
            <a:ext cx="8136904" cy="83099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2400" i="1" dirty="0" smtClean="0"/>
              <a:t>We discussed what cyberbullying means and what we </a:t>
            </a:r>
            <a:r>
              <a:rPr lang="en-GB" sz="2400" i="1" dirty="0" smtClean="0"/>
              <a:t>should do </a:t>
            </a:r>
            <a:r>
              <a:rPr lang="en-GB" sz="2400" i="1" dirty="0" smtClean="0"/>
              <a:t>if we were worried about cyberbullying.</a:t>
            </a:r>
            <a:endParaRPr lang="en-GB" sz="2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5" t="10210" r="4282"/>
          <a:stretch/>
        </p:blipFill>
        <p:spPr bwMode="auto">
          <a:xfrm rot="5400000">
            <a:off x="-237294" y="2954746"/>
            <a:ext cx="3614960" cy="2691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492896"/>
            <a:ext cx="2664296" cy="3567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492896"/>
            <a:ext cx="2700062" cy="3614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4768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9512" y="472604"/>
            <a:ext cx="3096344" cy="23083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2400" i="1" dirty="0" smtClean="0"/>
              <a:t>We talked about the different adverts that we see online and discussed what ‘digital footprint’ means.</a:t>
            </a:r>
            <a:endParaRPr lang="en-GB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87" t="26852" r="20521" b="15925"/>
          <a:stretch/>
        </p:blipFill>
        <p:spPr bwMode="auto">
          <a:xfrm>
            <a:off x="3734048" y="476672"/>
            <a:ext cx="5028952" cy="3613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9512" y="3717032"/>
            <a:ext cx="3096344" cy="23083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2400" i="1" dirty="0" smtClean="0"/>
              <a:t>The class had a debate about whether we think it is fair for children to have adverts aimed at them.</a:t>
            </a:r>
            <a:endParaRPr lang="en-GB" sz="2400" dirty="0"/>
          </a:p>
        </p:txBody>
      </p:sp>
      <p:sp>
        <p:nvSpPr>
          <p:cNvPr id="2" name="Rounded Rectangular Callout 1"/>
          <p:cNvSpPr/>
          <p:nvPr/>
        </p:nvSpPr>
        <p:spPr>
          <a:xfrm>
            <a:off x="3491880" y="4293096"/>
            <a:ext cx="2376264" cy="1440160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It helps us know what toys are out there to buy.</a:t>
            </a:r>
            <a:endParaRPr lang="en-GB" dirty="0"/>
          </a:p>
        </p:txBody>
      </p:sp>
      <p:sp>
        <p:nvSpPr>
          <p:cNvPr id="6" name="Rounded Rectangular Callout 5"/>
          <p:cNvSpPr/>
          <p:nvPr/>
        </p:nvSpPr>
        <p:spPr>
          <a:xfrm>
            <a:off x="6248524" y="4727178"/>
            <a:ext cx="2376264" cy="1440160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What if the parents can’t afford it and then the child gets upset?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5019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436096" y="908720"/>
            <a:ext cx="3220764" cy="23083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2400" i="1" dirty="0" smtClean="0"/>
              <a:t>We learnt about the importance of passwords and how to create a password that is safe and secure.</a:t>
            </a:r>
            <a:endParaRPr lang="en-GB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" t="20765" r="3385" b="34776"/>
          <a:stretch/>
        </p:blipFill>
        <p:spPr bwMode="auto">
          <a:xfrm>
            <a:off x="3851920" y="3789040"/>
            <a:ext cx="4699258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ular Callout 1"/>
          <p:cNvSpPr/>
          <p:nvPr/>
        </p:nvSpPr>
        <p:spPr>
          <a:xfrm>
            <a:off x="1691680" y="908720"/>
            <a:ext cx="2808312" cy="1656184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We need a strong password that isn't easy for someone to guess!</a:t>
            </a:r>
            <a:endParaRPr lang="en-GB" dirty="0"/>
          </a:p>
        </p:txBody>
      </p:sp>
      <p:sp>
        <p:nvSpPr>
          <p:cNvPr id="5" name="Rounded Rectangular Callout 4"/>
          <p:cNvSpPr/>
          <p:nvPr/>
        </p:nvSpPr>
        <p:spPr>
          <a:xfrm>
            <a:off x="539552" y="3217044"/>
            <a:ext cx="2808312" cy="1656184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If someone knows your password they might be able to get hold of your personal information.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84193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9512" y="211872"/>
            <a:ext cx="3096344" cy="19389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2400" i="1" dirty="0" smtClean="0"/>
              <a:t>We reflected on the warning </a:t>
            </a:r>
            <a:r>
              <a:rPr lang="en-GB" sz="2400" i="1" dirty="0" smtClean="0"/>
              <a:t>signs of </a:t>
            </a:r>
            <a:r>
              <a:rPr lang="en-GB" sz="2400" i="1" dirty="0" smtClean="0"/>
              <a:t>when an </a:t>
            </a:r>
            <a:r>
              <a:rPr lang="en-GB" sz="2400" i="1" dirty="0" smtClean="0"/>
              <a:t>email isn’t </a:t>
            </a:r>
            <a:r>
              <a:rPr lang="en-GB" sz="2400" i="1" dirty="0" smtClean="0"/>
              <a:t>safe to open and why.</a:t>
            </a:r>
            <a:endParaRPr lang="en-GB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420887"/>
            <a:ext cx="3024336" cy="4049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596" y="276778"/>
            <a:ext cx="2569572" cy="3440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5436096" y="692696"/>
            <a:ext cx="36004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4" t="13301" b="16356"/>
          <a:stretch/>
        </p:blipFill>
        <p:spPr bwMode="auto">
          <a:xfrm>
            <a:off x="6300192" y="211872"/>
            <a:ext cx="2520280" cy="349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69" t="18911" r="769" b="36359"/>
          <a:stretch/>
        </p:blipFill>
        <p:spPr bwMode="auto">
          <a:xfrm>
            <a:off x="3523476" y="3967022"/>
            <a:ext cx="5369004" cy="25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7"/>
          <p:cNvSpPr/>
          <p:nvPr/>
        </p:nvSpPr>
        <p:spPr>
          <a:xfrm>
            <a:off x="395536" y="4085402"/>
            <a:ext cx="360040" cy="3600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7994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3" t="12592" r="22604" b="14074"/>
          <a:stretch/>
        </p:blipFill>
        <p:spPr bwMode="auto">
          <a:xfrm>
            <a:off x="683567" y="548680"/>
            <a:ext cx="7622665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298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291</TotalTime>
  <Words>154</Words>
  <Application>Microsoft Office PowerPoint</Application>
  <PresentationFormat>On-screen Show (4:3)</PresentationFormat>
  <Paragraphs>12</Paragraphs>
  <Slides>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Slipstream</vt:lpstr>
      <vt:lpstr>Computing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 - Christianity</dc:title>
  <dc:creator>E Green</dc:creator>
  <cp:lastModifiedBy>E Green</cp:lastModifiedBy>
  <cp:revision>42</cp:revision>
  <dcterms:created xsi:type="dcterms:W3CDTF">2020-10-05T17:47:23Z</dcterms:created>
  <dcterms:modified xsi:type="dcterms:W3CDTF">2020-12-16T20:23:41Z</dcterms:modified>
</cp:coreProperties>
</file>