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9" r:id="rId4"/>
    <p:sldId id="260" r:id="rId5"/>
    <p:sldId id="261" r:id="rId6"/>
    <p:sldId id="262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464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3A4F-BC61-4B50-9A51-E5ADE272CB77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E58DB-C4B0-4660-B2EE-C4969BE6CF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3A4F-BC61-4B50-9A51-E5ADE272CB77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E58DB-C4B0-4660-B2EE-C4969BE6CF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3A4F-BC61-4B50-9A51-E5ADE272CB77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E58DB-C4B0-4660-B2EE-C4969BE6CF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3A4F-BC61-4B50-9A51-E5ADE272CB77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E58DB-C4B0-4660-B2EE-C4969BE6CF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3A4F-BC61-4B50-9A51-E5ADE272CB77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E58DB-C4B0-4660-B2EE-C4969BE6CF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3A4F-BC61-4B50-9A51-E5ADE272CB77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E58DB-C4B0-4660-B2EE-C4969BE6CF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3A4F-BC61-4B50-9A51-E5ADE272CB77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E58DB-C4B0-4660-B2EE-C4969BE6CF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3A4F-BC61-4B50-9A51-E5ADE272CB77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E58DB-C4B0-4660-B2EE-C4969BE6CF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3A4F-BC61-4B50-9A51-E5ADE272CB77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E58DB-C4B0-4660-B2EE-C4969BE6CF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3A4F-BC61-4B50-9A51-E5ADE272CB77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E58DB-C4B0-4660-B2EE-C4969BE6CF7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3A4F-BC61-4B50-9A51-E5ADE272CB77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E58DB-C4B0-4660-B2EE-C4969BE6CF7B}" type="slidenum">
              <a:rPr lang="en-GB" smtClean="0"/>
              <a:t>‹#›</a:t>
            </a:fld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E31A3A4F-BC61-4B50-9A51-E5ADE272CB77}" type="datetimeFigureOut">
              <a:rPr lang="en-GB" smtClean="0"/>
              <a:t>10/06/2021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2D3E58DB-C4B0-4660-B2EE-C4969BE6CF7B}" type="slidenum">
              <a:rPr lang="en-GB" smtClean="0"/>
              <a:t>‹#›</a:t>
            </a:fld>
            <a:endParaRPr lang="en-GB"/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PSHE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Relationships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6597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Self image – how do I see myself?</a:t>
            </a:r>
            <a:endParaRPr lang="en-GB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8" y="1844824"/>
            <a:ext cx="3027157" cy="40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44824"/>
            <a:ext cx="2928838" cy="218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6588224" y="1052736"/>
            <a:ext cx="2559342" cy="1728192"/>
          </a:xfrm>
          <a:prstGeom prst="wedgeRoundRectCallout">
            <a:avLst>
              <a:gd name="adj1" fmla="val -55874"/>
              <a:gd name="adj2" fmla="val 6199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 thought about how I saw myself, then asked others how they saw me. It made me feel good about myself</a:t>
            </a:r>
            <a:endParaRPr lang="en-GB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4" b="-4474"/>
          <a:stretch/>
        </p:blipFill>
        <p:spPr bwMode="auto">
          <a:xfrm rot="5400000">
            <a:off x="5236640" y="2849732"/>
            <a:ext cx="3591080" cy="4223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765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Girlfriends and Boyfriends</a:t>
            </a:r>
            <a:endParaRPr lang="en-GB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5004048" y="2564904"/>
            <a:ext cx="2880320" cy="1872208"/>
          </a:xfrm>
          <a:prstGeom prst="wedgeRoundRectCallout">
            <a:avLst>
              <a:gd name="adj1" fmla="val -22970"/>
              <a:gd name="adj2" fmla="val 6156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 understand relationships are personal and should not feel pressured into having a boyfriend or a girlfriend.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68860"/>
            <a:ext cx="234023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1" y="1340768"/>
            <a:ext cx="1584176" cy="93610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We are too young to think about this yet – let’s build friendships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104580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Friendship </a:t>
            </a:r>
            <a:endParaRPr lang="en-GB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3027157" cy="40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988840"/>
            <a:ext cx="4181695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4139952" y="1052736"/>
            <a:ext cx="3744416" cy="93610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Friends need to trust and support each other</a:t>
            </a:r>
            <a:endParaRPr lang="en-GB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3491880" y="4941168"/>
            <a:ext cx="4896544" cy="129614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Friendships change as you get older, that is part of life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4896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125113" cy="924475"/>
          </a:xfrm>
        </p:spPr>
        <p:txBody>
          <a:bodyPr/>
          <a:lstStyle/>
          <a:p>
            <a:r>
              <a:rPr lang="en-GB" dirty="0"/>
              <a:t>H</a:t>
            </a:r>
            <a:r>
              <a:rPr lang="en-GB" dirty="0" smtClean="0"/>
              <a:t>ealthy relationships - resolving </a:t>
            </a:r>
            <a:r>
              <a:rPr lang="en-GB" dirty="0"/>
              <a:t>conflicts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43" y="1484784"/>
            <a:ext cx="3027157" cy="40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5" y="1556792"/>
            <a:ext cx="4372794" cy="311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395536" y="4941168"/>
            <a:ext cx="4248472" cy="151216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Sometimes I find things unfair, I need to evaluate the situation and understand what is happening. Then I can talk it through to resolve it.</a:t>
            </a:r>
            <a:endParaRPr lang="en-GB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4283968" y="764704"/>
            <a:ext cx="2160240" cy="2808312"/>
          </a:xfrm>
          <a:prstGeom prst="wedgeRoundRectCallout">
            <a:avLst>
              <a:gd name="adj1" fmla="val 73999"/>
              <a:gd name="adj2" fmla="val 1366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 </a:t>
            </a:r>
            <a:r>
              <a:rPr lang="en-GB" dirty="0" smtClean="0"/>
              <a:t>I understand what </a:t>
            </a:r>
            <a:r>
              <a:rPr lang="en-GB" dirty="0"/>
              <a:t>behaviours are acceptable and </a:t>
            </a:r>
            <a:r>
              <a:rPr lang="en-GB" dirty="0" smtClean="0"/>
              <a:t>what </a:t>
            </a:r>
            <a:r>
              <a:rPr lang="en-GB" dirty="0"/>
              <a:t>is a healthy or an unhealthy </a:t>
            </a:r>
            <a:r>
              <a:rPr lang="en-GB" dirty="0" smtClean="0"/>
              <a:t>relationship.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788024" y="4005064"/>
            <a:ext cx="4176464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Your right to privacy</a:t>
            </a:r>
          </a:p>
          <a:p>
            <a:r>
              <a:rPr lang="en-GB" sz="1600" b="1" dirty="0"/>
              <a:t>Your freedom to express yourself</a:t>
            </a:r>
          </a:p>
          <a:p>
            <a:r>
              <a:rPr lang="en-GB" sz="1600" b="1" dirty="0"/>
              <a:t>Your right to be treated with respect</a:t>
            </a:r>
          </a:p>
          <a:p>
            <a:r>
              <a:rPr lang="en-GB" sz="1600" b="1" dirty="0"/>
              <a:t>Your right to personal space</a:t>
            </a:r>
          </a:p>
          <a:p>
            <a:r>
              <a:rPr lang="en-GB" sz="1600" b="1" dirty="0"/>
              <a:t>Emotional boundaries, like what sort of language is acceptable </a:t>
            </a:r>
            <a:r>
              <a:rPr lang="en-GB" sz="1600" b="1" dirty="0" smtClean="0"/>
              <a:t>and </a:t>
            </a:r>
            <a:r>
              <a:rPr lang="en-GB" sz="1600" b="1" dirty="0"/>
              <a:t>not acceptable to use</a:t>
            </a:r>
          </a:p>
          <a:p>
            <a:r>
              <a:rPr lang="en-GB" sz="1600" b="1" dirty="0"/>
              <a:t>Behavioural boundaries, like what sort of behaviour is acceptable </a:t>
            </a:r>
            <a:r>
              <a:rPr lang="en-GB" sz="1600" b="1" dirty="0" smtClean="0"/>
              <a:t>and </a:t>
            </a:r>
            <a:r>
              <a:rPr lang="en-GB" sz="1600" b="1" dirty="0"/>
              <a:t>not acceptable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3615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Managing feelings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872058"/>
            <a:ext cx="7124700" cy="392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5580112" y="260648"/>
            <a:ext cx="2664296" cy="2088232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When we have fallen out with someone, it is easy to raise our voice. When resolving a conflict, try to keep your voice at a low level as if you were talking to someone sitting next to you in the classroom. </a:t>
            </a:r>
            <a:endParaRPr lang="en-GB" sz="1400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467544" y="5013176"/>
            <a:ext cx="5112568" cy="144016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We may need to listen, empathise or compromise . I need to think about what triggers my feelings.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6671518"/>
      </p:ext>
    </p:extLst>
  </p:cSld>
  <p:clrMapOvr>
    <a:masterClrMapping/>
  </p:clrMapOvr>
</p:sld>
</file>

<file path=ppt/theme/theme1.xml><?xml version="1.0" encoding="utf-8"?>
<a:theme xmlns:a="http://schemas.openxmlformats.org/drawingml/2006/main" name="Autumn">
  <a:themeElements>
    <a:clrScheme name="Autumn">
      <a:dk1>
        <a:sysClr val="windowText" lastClr="000000"/>
      </a:dk1>
      <a:lt1>
        <a:sysClr val="window" lastClr="FFFFFF"/>
      </a:lt1>
      <a:dk2>
        <a:srgbClr val="B01F0F"/>
      </a:dk2>
      <a:lt2>
        <a:srgbClr val="FF9000"/>
      </a:lt2>
      <a:accent1>
        <a:srgbClr val="ED4600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TM02455610[[fn=Autumn]]</Template>
  <TotalTime>55</TotalTime>
  <Words>238</Words>
  <Application>Microsoft Office PowerPoint</Application>
  <PresentationFormat>On-screen Show (4:3)</PresentationFormat>
  <Paragraphs>22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Autumn</vt:lpstr>
      <vt:lpstr>PSHE</vt:lpstr>
      <vt:lpstr>Self image – how do I see myself?</vt:lpstr>
      <vt:lpstr>Girlfriends and Boyfriends</vt:lpstr>
      <vt:lpstr>Friendship </vt:lpstr>
      <vt:lpstr>Healthy relationships - resolving conflicts </vt:lpstr>
      <vt:lpstr>Managing feelings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PSHE</dc:title>
  <dc:creator>Emma Cunningham</dc:creator>
  <cp:lastModifiedBy>Emma Cunningham</cp:lastModifiedBy>
  <cp:revision>6</cp:revision>
  <dcterms:created xsi:type="dcterms:W3CDTF">2021-06-10T08:08:12Z</dcterms:created>
  <dcterms:modified xsi:type="dcterms:W3CDTF">2021-06-10T09:03:40Z</dcterms:modified>
</cp:coreProperties>
</file>