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1" r:id="rId4"/>
    <p:sldId id="258" r:id="rId5"/>
    <p:sldId id="259" r:id="rId6"/>
    <p:sldId id="260"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B69B771-E9E8-4828-A1F5-980AD90A2F2E}" type="datetimeFigureOut">
              <a:rPr lang="en-GB" smtClean="0"/>
              <a:t>07/01/2021</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0C4339A-31BE-468B-893C-C8E2197AA023}"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9B771-E9E8-4828-A1F5-980AD90A2F2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4339A-31BE-468B-893C-C8E2197AA02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9B771-E9E8-4828-A1F5-980AD90A2F2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4339A-31BE-468B-893C-C8E2197AA02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69B771-E9E8-4828-A1F5-980AD90A2F2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4339A-31BE-468B-893C-C8E2197AA02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9B771-E9E8-4828-A1F5-980AD90A2F2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4339A-31BE-468B-893C-C8E2197AA02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69B771-E9E8-4828-A1F5-980AD90A2F2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4339A-31BE-468B-893C-C8E2197AA023}"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69B771-E9E8-4828-A1F5-980AD90A2F2E}"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C4339A-31BE-468B-893C-C8E2197AA02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9B771-E9E8-4828-A1F5-980AD90A2F2E}"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C4339A-31BE-468B-893C-C8E2197AA02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9B771-E9E8-4828-A1F5-980AD90A2F2E}"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C4339A-31BE-468B-893C-C8E2197AA02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69B771-E9E8-4828-A1F5-980AD90A2F2E}" type="datetimeFigureOut">
              <a:rPr lang="en-GB" smtClean="0"/>
              <a:t>07/01/2021</a:t>
            </a:fld>
            <a:endParaRPr lang="en-GB"/>
          </a:p>
        </p:txBody>
      </p:sp>
      <p:sp>
        <p:nvSpPr>
          <p:cNvPr id="7" name="Slide Number Placeholder 6"/>
          <p:cNvSpPr>
            <a:spLocks noGrp="1"/>
          </p:cNvSpPr>
          <p:nvPr>
            <p:ph type="sldNum" sz="quarter" idx="12"/>
          </p:nvPr>
        </p:nvSpPr>
        <p:spPr/>
        <p:txBody>
          <a:bodyPr/>
          <a:lstStyle/>
          <a:p>
            <a:fld id="{60C4339A-31BE-468B-893C-C8E2197AA023}"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9B771-E9E8-4828-A1F5-980AD90A2F2E}" type="datetimeFigureOut">
              <a:rPr lang="en-GB" smtClean="0"/>
              <a:t>07/01/2021</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60C4339A-31BE-468B-893C-C8E2197AA02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B69B771-E9E8-4828-A1F5-980AD90A2F2E}" type="datetimeFigureOut">
              <a:rPr lang="en-GB" smtClean="0"/>
              <a:t>07/01/2021</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0C4339A-31BE-468B-893C-C8E2197AA02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9" y="908720"/>
            <a:ext cx="3456384" cy="4032448"/>
          </a:xfrm>
        </p:spPr>
        <p:txBody>
          <a:bodyPr>
            <a:noAutofit/>
          </a:bodyPr>
          <a:lstStyle/>
          <a:p>
            <a:r>
              <a:rPr lang="en-GB" sz="4800" dirty="0" smtClean="0">
                <a:solidFill>
                  <a:schemeClr val="tx1"/>
                </a:solidFill>
              </a:rPr>
              <a:t>Science – Animals and their Habitats. Autumn 2020</a:t>
            </a:r>
            <a:endParaRPr lang="en-GB" sz="4800" dirty="0">
              <a:solidFill>
                <a:schemeClr val="tx1"/>
              </a:solidFill>
            </a:endParaRPr>
          </a:p>
        </p:txBody>
      </p:sp>
      <p:sp>
        <p:nvSpPr>
          <p:cNvPr id="3" name="Subtitle 2"/>
          <p:cNvSpPr>
            <a:spLocks noGrp="1"/>
          </p:cNvSpPr>
          <p:nvPr>
            <p:ph type="subTitle" idx="1"/>
          </p:nvPr>
        </p:nvSpPr>
        <p:spPr>
          <a:xfrm>
            <a:off x="4788024" y="2276872"/>
            <a:ext cx="3309803" cy="5205037"/>
          </a:xfrm>
        </p:spPr>
        <p:txBody>
          <a:bodyPr/>
          <a:lstStyle/>
          <a:p>
            <a:pPr marL="285750" indent="-285750">
              <a:buFontTx/>
              <a:buChar char="-"/>
            </a:pPr>
            <a:r>
              <a:rPr lang="en-GB" dirty="0" smtClean="0"/>
              <a:t>Explore and compare differences between things that are dead, alive or never alive.</a:t>
            </a:r>
          </a:p>
          <a:p>
            <a:pPr marL="285750" indent="-285750">
              <a:buFontTx/>
              <a:buChar char="-"/>
            </a:pPr>
            <a:r>
              <a:rPr lang="en-GB" dirty="0" smtClean="0"/>
              <a:t>- identify that most living things live in habitats that they are suited for and have their basic needs met.</a:t>
            </a:r>
          </a:p>
          <a:p>
            <a:pPr marL="285750" indent="-285750">
              <a:buFontTx/>
              <a:buChar char="-"/>
            </a:pPr>
            <a:r>
              <a:rPr lang="en-GB" dirty="0" smtClean="0"/>
              <a:t>- Identify and name a variety of plants and animals the a selection of habitats.</a:t>
            </a:r>
          </a:p>
          <a:p>
            <a:pPr marL="285750" indent="-285750">
              <a:buFontTx/>
              <a:buChar char="-"/>
            </a:pP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76" t="6801" r="8805" b="4693"/>
          <a:stretch/>
        </p:blipFill>
        <p:spPr>
          <a:xfrm>
            <a:off x="4644008" y="0"/>
            <a:ext cx="3456384" cy="2230582"/>
          </a:xfrm>
          <a:prstGeom prst="rect">
            <a:avLst/>
          </a:prstGeom>
        </p:spPr>
      </p:pic>
    </p:spTree>
    <p:extLst>
      <p:ext uri="{BB962C8B-B14F-4D97-AF65-F5344CB8AC3E}">
        <p14:creationId xmlns:p14="http://schemas.microsoft.com/office/powerpoint/2010/main" val="48235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dead or never alive?</a:t>
            </a:r>
            <a:endParaRPr lang="en-GB" dirty="0"/>
          </a:p>
        </p:txBody>
      </p:sp>
      <p:sp>
        <p:nvSpPr>
          <p:cNvPr id="3" name="Content Placeholder 2"/>
          <p:cNvSpPr>
            <a:spLocks noGrp="1"/>
          </p:cNvSpPr>
          <p:nvPr>
            <p:ph idx="1"/>
          </p:nvPr>
        </p:nvSpPr>
        <p:spPr/>
        <p:txBody>
          <a:bodyPr/>
          <a:lstStyle/>
          <a:p>
            <a:r>
              <a:rPr lang="en-GB" dirty="0" smtClean="0"/>
              <a:t>We started by looking at what it means to be alive, dead and having never been alive. We then had a go at sorting things into the three categories. </a:t>
            </a:r>
            <a:endParaRPr lang="en-GB" dirty="0"/>
          </a:p>
        </p:txBody>
      </p:sp>
      <p:sp>
        <p:nvSpPr>
          <p:cNvPr id="4" name="Oval Callout 3"/>
          <p:cNvSpPr/>
          <p:nvPr/>
        </p:nvSpPr>
        <p:spPr>
          <a:xfrm>
            <a:off x="539552" y="4077072"/>
            <a:ext cx="2376264" cy="18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Is a basket ball alive because it has air in it? Alma </a:t>
            </a:r>
            <a:endParaRPr lang="en-GB" dirty="0"/>
          </a:p>
        </p:txBody>
      </p:sp>
      <p:sp>
        <p:nvSpPr>
          <p:cNvPr id="5" name="Oval Callout 4"/>
          <p:cNvSpPr/>
          <p:nvPr/>
        </p:nvSpPr>
        <p:spPr>
          <a:xfrm>
            <a:off x="3059832" y="4077072"/>
            <a:ext cx="2984438" cy="18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Dogs are alive because they breathe and need to eat and sleep – Amos </a:t>
            </a:r>
            <a:endParaRPr lang="en-GB" dirty="0"/>
          </a:p>
        </p:txBody>
      </p:sp>
      <p:sp>
        <p:nvSpPr>
          <p:cNvPr id="6" name="Oval Callout 5"/>
          <p:cNvSpPr/>
          <p:nvPr/>
        </p:nvSpPr>
        <p:spPr>
          <a:xfrm>
            <a:off x="6044270" y="3573016"/>
            <a:ext cx="2704194" cy="2376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My bunny rabbit used to be alive but then it died and went up into the sky to be a star – James </a:t>
            </a:r>
            <a:endParaRPr lang="en-GB" dirty="0"/>
          </a:p>
        </p:txBody>
      </p:sp>
    </p:spTree>
    <p:extLst>
      <p:ext uri="{BB962C8B-B14F-4D97-AF65-F5344CB8AC3E}">
        <p14:creationId xmlns:p14="http://schemas.microsoft.com/office/powerpoint/2010/main" val="403856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habitat?</a:t>
            </a:r>
            <a:endParaRPr lang="en-GB" dirty="0"/>
          </a:p>
        </p:txBody>
      </p:sp>
      <p:sp>
        <p:nvSpPr>
          <p:cNvPr id="3" name="Content Placeholder 2"/>
          <p:cNvSpPr>
            <a:spLocks noGrp="1"/>
          </p:cNvSpPr>
          <p:nvPr>
            <p:ph idx="1"/>
          </p:nvPr>
        </p:nvSpPr>
        <p:spPr/>
        <p:txBody>
          <a:bodyPr/>
          <a:lstStyle/>
          <a:p>
            <a:r>
              <a:rPr lang="en-GB" dirty="0" smtClean="0"/>
              <a:t>We discovered that a habitat needs to offer its inhabitants a number of things:</a:t>
            </a:r>
          </a:p>
          <a:p>
            <a:r>
              <a:rPr lang="en-GB" dirty="0" smtClean="0"/>
              <a:t>Shelter </a:t>
            </a:r>
          </a:p>
          <a:p>
            <a:r>
              <a:rPr lang="en-GB" dirty="0" smtClean="0"/>
              <a:t>Food</a:t>
            </a:r>
          </a:p>
          <a:p>
            <a:r>
              <a:rPr lang="en-GB" dirty="0" smtClean="0"/>
              <a:t>Water</a:t>
            </a:r>
          </a:p>
          <a:p>
            <a:r>
              <a:rPr lang="en-GB" dirty="0" smtClean="0"/>
              <a:t>Space to grow and move </a:t>
            </a:r>
          </a:p>
          <a:p>
            <a:r>
              <a:rPr lang="en-GB" dirty="0" smtClean="0"/>
              <a:t>Oxygen</a:t>
            </a:r>
          </a:p>
          <a:p>
            <a:r>
              <a:rPr lang="en-GB" dirty="0" smtClean="0"/>
              <a:t>Sunlight </a:t>
            </a:r>
            <a:endParaRPr lang="en-GB" dirty="0"/>
          </a:p>
        </p:txBody>
      </p:sp>
    </p:spTree>
    <p:extLst>
      <p:ext uri="{BB962C8B-B14F-4D97-AF65-F5344CB8AC3E}">
        <p14:creationId xmlns:p14="http://schemas.microsoft.com/office/powerpoint/2010/main" val="402577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local habitat and its residents</a:t>
            </a:r>
            <a:endParaRPr lang="en-GB" dirty="0"/>
          </a:p>
        </p:txBody>
      </p:sp>
      <p:sp>
        <p:nvSpPr>
          <p:cNvPr id="3" name="Content Placeholder 2"/>
          <p:cNvSpPr>
            <a:spLocks noGrp="1"/>
          </p:cNvSpPr>
          <p:nvPr>
            <p:ph idx="1"/>
          </p:nvPr>
        </p:nvSpPr>
        <p:spPr>
          <a:xfrm>
            <a:off x="1043492" y="2323652"/>
            <a:ext cx="4829635" cy="3508977"/>
          </a:xfrm>
        </p:spPr>
        <p:txBody>
          <a:bodyPr>
            <a:normAutofit fontScale="85000" lnSpcReduction="10000"/>
          </a:bodyPr>
          <a:lstStyle/>
          <a:p>
            <a:r>
              <a:rPr lang="en-GB" dirty="0" smtClean="0"/>
              <a:t>We looked at Urban, Woodland, Coastal and Pond habitats.</a:t>
            </a:r>
          </a:p>
          <a:p>
            <a:r>
              <a:rPr lang="en-GB" dirty="0" smtClean="0"/>
              <a:t>As our school is located near the beach, we chose a coastal habitat to explore the inhabitants of. </a:t>
            </a:r>
            <a:endParaRPr lang="en-GB" dirty="0"/>
          </a:p>
          <a:p>
            <a:r>
              <a:rPr lang="en-GB" dirty="0" smtClean="0"/>
              <a:t>We decided that there would be lots of fish in the sea and in the rock pools, sea weed on the shore, crabs hiding in the sand and some muscles on the rocks. </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515"/>
          <a:stretch/>
        </p:blipFill>
        <p:spPr>
          <a:xfrm rot="16200000">
            <a:off x="5397278" y="1276048"/>
            <a:ext cx="4138847" cy="2828125"/>
          </a:xfrm>
          <a:prstGeom prst="rect">
            <a:avLst/>
          </a:prstGeom>
        </p:spPr>
      </p:pic>
    </p:spTree>
    <p:extLst>
      <p:ext uri="{BB962C8B-B14F-4D97-AF65-F5344CB8AC3E}">
        <p14:creationId xmlns:p14="http://schemas.microsoft.com/office/powerpoint/2010/main" val="363220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024744" cy="1143000"/>
          </a:xfrm>
        </p:spPr>
        <p:txBody>
          <a:bodyPr/>
          <a:lstStyle/>
          <a:p>
            <a:r>
              <a:rPr lang="en-GB" dirty="0" smtClean="0"/>
              <a:t>Microhabitat </a:t>
            </a:r>
            <a:endParaRPr lang="en-GB"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497" t="13219" r="18549" b="20832"/>
          <a:stretch/>
        </p:blipFill>
        <p:spPr>
          <a:xfrm rot="5400000">
            <a:off x="339938" y="1828413"/>
            <a:ext cx="3144985" cy="2313710"/>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096" t="10676" r="9957" b="24926"/>
          <a:stretch/>
        </p:blipFill>
        <p:spPr>
          <a:xfrm rot="5400000">
            <a:off x="5992236" y="1360692"/>
            <a:ext cx="3112867" cy="1920891"/>
          </a:xfrm>
          <a:prstGeom prst="rect">
            <a:avLst/>
          </a:prstGeom>
        </p:spPr>
      </p:pic>
      <p:sp>
        <p:nvSpPr>
          <p:cNvPr id="8" name="Oval Callout 7"/>
          <p:cNvSpPr/>
          <p:nvPr/>
        </p:nvSpPr>
        <p:spPr>
          <a:xfrm>
            <a:off x="2771800" y="1412776"/>
            <a:ext cx="2592288" cy="1800200"/>
          </a:xfrm>
          <a:prstGeom prst="wedgeEllipseCallout">
            <a:avLst>
              <a:gd name="adj1" fmla="val -72218"/>
              <a:gd name="adj2" fmla="val 19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have found 6 woodlice, 3 spiders and an earwig! Oliver </a:t>
            </a:r>
            <a:endParaRPr lang="en-GB" dirty="0"/>
          </a:p>
        </p:txBody>
      </p:sp>
      <p:sp>
        <p:nvSpPr>
          <p:cNvPr id="9" name="TextBox 8"/>
          <p:cNvSpPr txBox="1"/>
          <p:nvPr/>
        </p:nvSpPr>
        <p:spPr>
          <a:xfrm>
            <a:off x="971600" y="4869160"/>
            <a:ext cx="6912768" cy="1477328"/>
          </a:xfrm>
          <a:prstGeom prst="rect">
            <a:avLst/>
          </a:prstGeom>
          <a:noFill/>
        </p:spPr>
        <p:txBody>
          <a:bodyPr wrap="square" rtlCol="0">
            <a:spAutoFit/>
          </a:bodyPr>
          <a:lstStyle/>
          <a:p>
            <a:r>
              <a:rPr lang="en-GB" dirty="0" smtClean="0"/>
              <a:t>We found out that larger habitats are made up of smaller habitats called Microhabitats. We chose to explore the outdoor classroom and look under rocks to see what we could find. We kept our own tally to see what was most common. </a:t>
            </a:r>
            <a:endParaRPr lang="en-GB" dirty="0"/>
          </a:p>
        </p:txBody>
      </p:sp>
      <p:sp>
        <p:nvSpPr>
          <p:cNvPr id="10" name="Oval Callout 9"/>
          <p:cNvSpPr/>
          <p:nvPr/>
        </p:nvSpPr>
        <p:spPr>
          <a:xfrm>
            <a:off x="4411216" y="2852936"/>
            <a:ext cx="2232248" cy="1872208"/>
          </a:xfrm>
          <a:prstGeom prst="wedgeEllipseCallout">
            <a:avLst>
              <a:gd name="adj1" fmla="val 78472"/>
              <a:gd name="adj2" fmla="val -50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There are a lot of ants under this rock! Hugo</a:t>
            </a:r>
            <a:endParaRPr lang="en-GB" dirty="0"/>
          </a:p>
        </p:txBody>
      </p:sp>
    </p:spTree>
    <p:extLst>
      <p:ext uri="{BB962C8B-B14F-4D97-AF65-F5344CB8AC3E}">
        <p14:creationId xmlns:p14="http://schemas.microsoft.com/office/powerpoint/2010/main" val="84537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908720"/>
            <a:ext cx="6777317" cy="3508977"/>
          </a:xfrm>
        </p:spPr>
        <p:txBody>
          <a:bodyPr/>
          <a:lstStyle/>
          <a:p>
            <a:r>
              <a:rPr lang="en-GB" dirty="0" smtClean="0"/>
              <a:t>We then looked more closely at world habitats and chose our favourite to create our own posters. We chose between a Desert, Ocean, Rainforest and an Arctic habitat.</a:t>
            </a:r>
            <a:endParaRPr lang="en-GB" dirty="0"/>
          </a:p>
        </p:txBody>
      </p:sp>
      <p:sp>
        <p:nvSpPr>
          <p:cNvPr id="4" name="Oval Callout 3"/>
          <p:cNvSpPr/>
          <p:nvPr/>
        </p:nvSpPr>
        <p:spPr>
          <a:xfrm>
            <a:off x="539552" y="4293096"/>
            <a:ext cx="2808312" cy="2088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Polar bears and penguins live in Arctic habitats where there is lots of snow – Bobby </a:t>
            </a:r>
            <a:endParaRPr lang="en-GB" dirty="0"/>
          </a:p>
        </p:txBody>
      </p:sp>
      <p:sp>
        <p:nvSpPr>
          <p:cNvPr id="5" name="Oval Callout 4"/>
          <p:cNvSpPr/>
          <p:nvPr/>
        </p:nvSpPr>
        <p:spPr>
          <a:xfrm>
            <a:off x="2843808" y="2780928"/>
            <a:ext cx="3024336" cy="2242712"/>
          </a:xfrm>
          <a:prstGeom prst="wedgeEllipseCallout">
            <a:avLst>
              <a:gd name="adj1" fmla="val 20854"/>
              <a:gd name="adj2" fmla="val 66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think a killer whale would live in an ocean habitat, I’m going to draw one of those. –</a:t>
            </a:r>
            <a:r>
              <a:rPr lang="en-GB" dirty="0" err="1" smtClean="0"/>
              <a:t>Alfie</a:t>
            </a:r>
            <a:r>
              <a:rPr lang="en-GB" dirty="0" smtClean="0"/>
              <a:t> H</a:t>
            </a:r>
            <a:endParaRPr lang="en-GB" dirty="0"/>
          </a:p>
        </p:txBody>
      </p:sp>
      <p:sp>
        <p:nvSpPr>
          <p:cNvPr id="6" name="Oval Callout 5"/>
          <p:cNvSpPr/>
          <p:nvPr/>
        </p:nvSpPr>
        <p:spPr>
          <a:xfrm>
            <a:off x="5940152" y="3356992"/>
            <a:ext cx="2752653" cy="224271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think a colourful parrot would live in the rainforest – James </a:t>
            </a:r>
            <a:endParaRPr lang="en-GB" dirty="0"/>
          </a:p>
        </p:txBody>
      </p:sp>
    </p:spTree>
    <p:extLst>
      <p:ext uri="{BB962C8B-B14F-4D97-AF65-F5344CB8AC3E}">
        <p14:creationId xmlns:p14="http://schemas.microsoft.com/office/powerpoint/2010/main" val="61168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62" t="19159" r="5037" b="34593"/>
          <a:stretch/>
        </p:blipFill>
        <p:spPr bwMode="auto">
          <a:xfrm>
            <a:off x="0" y="116632"/>
            <a:ext cx="6502401" cy="248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698" r="8283" b="18219"/>
          <a:stretch/>
        </p:blipFill>
        <p:spPr bwMode="auto">
          <a:xfrm>
            <a:off x="-3944" y="2600514"/>
            <a:ext cx="5495145" cy="255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38" t="23936" r="13701" b="44595"/>
          <a:stretch/>
        </p:blipFill>
        <p:spPr bwMode="auto">
          <a:xfrm>
            <a:off x="107504" y="5174714"/>
            <a:ext cx="5776511" cy="168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724128" y="2780928"/>
            <a:ext cx="2592288"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desert habitat by Archie, a rainforest habitat by Oliver and an ocean habitat by </a:t>
            </a:r>
            <a:r>
              <a:rPr lang="en-GB" dirty="0" err="1" smtClean="0"/>
              <a:t>Alfie</a:t>
            </a:r>
            <a:r>
              <a:rPr lang="en-GB" dirty="0" smtClean="0"/>
              <a:t> H.</a:t>
            </a:r>
            <a:endParaRPr lang="en-GB" dirty="0"/>
          </a:p>
        </p:txBody>
      </p:sp>
    </p:spTree>
    <p:extLst>
      <p:ext uri="{BB962C8B-B14F-4D97-AF65-F5344CB8AC3E}">
        <p14:creationId xmlns:p14="http://schemas.microsoft.com/office/powerpoint/2010/main" val="140528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8" t="13130" r="6648" b="8091"/>
          <a:stretch/>
        </p:blipFill>
        <p:spPr bwMode="auto">
          <a:xfrm rot="10800000">
            <a:off x="179511" y="332653"/>
            <a:ext cx="8784975" cy="628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990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111</TotalTime>
  <Words>426</Words>
  <Application>Microsoft Office PowerPoint</Application>
  <PresentationFormat>On-screen Show (4:3)</PresentationFormat>
  <Paragraphs>30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Austin</vt:lpstr>
      <vt:lpstr>Science – Animals and their Habitats. Autumn 2020</vt:lpstr>
      <vt:lpstr>Living, dead or never alive?</vt:lpstr>
      <vt:lpstr>What is a habitat?</vt:lpstr>
      <vt:lpstr>A local habitat and its residents</vt:lpstr>
      <vt:lpstr>Microhabitat </vt:lpstr>
      <vt:lpstr>PowerPoint Presentation</vt:lpstr>
      <vt:lpstr>PowerPoint Presentation</vt:lpstr>
      <vt:lpstr>PowerPoint Presentation</vt:lpstr>
    </vt:vector>
  </TitlesOfParts>
  <Company>Morice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 Animals and their Habitats. Autumn 2020</dc:title>
  <dc:creator>Natalie Finnimore</dc:creator>
  <cp:lastModifiedBy>Natalie Finnimore</cp:lastModifiedBy>
  <cp:revision>10</cp:revision>
  <dcterms:created xsi:type="dcterms:W3CDTF">2020-11-23T10:53:58Z</dcterms:created>
  <dcterms:modified xsi:type="dcterms:W3CDTF">2021-01-07T09:11:02Z</dcterms:modified>
</cp:coreProperties>
</file>