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72" r:id="rId4"/>
    <p:sldId id="273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A8CD-538C-4DB6-B162-8B1CE78D0DD5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757D-2BDB-487C-A2D0-3C1E4683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1594-735D-4AC4-BAEE-018EAA93C83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721D-6233-4F6A-8C11-26F7A524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0070C0"/>
                </a:solidFill>
              </a:rPr>
              <a:t>Class Cremyll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solidFill>
                  <a:schemeClr val="accent3">
                    <a:lumMod val="50000"/>
                  </a:schemeClr>
                </a:solidFill>
              </a:rPr>
              <a:t>Geography</a:t>
            </a:r>
            <a:endParaRPr lang="en-GB" sz="6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wonderful world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9793"/>
            <a:ext cx="3331345" cy="2050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9792"/>
            <a:ext cx="3352800" cy="20632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05200" y="457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304800" y="838200"/>
            <a:ext cx="3505200" cy="10668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2004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“We live in England and that’s in Europe.”</a:t>
            </a:r>
          </a:p>
          <a:p>
            <a:r>
              <a:rPr lang="en-GB" dirty="0" smtClean="0"/>
              <a:t>“The boy and the penguin rowed to Antarctica in our English book - ‘Lost and found’.”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114800"/>
            <a:ext cx="272909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</a:t>
            </a:r>
            <a:r>
              <a:rPr lang="en-GB" sz="2000" dirty="0" smtClean="0"/>
              <a:t>learnt about the seven continents of the world.</a:t>
            </a:r>
          </a:p>
          <a:p>
            <a:r>
              <a:rPr lang="en-GB" sz="2000" dirty="0" smtClean="0"/>
              <a:t>Asia, Africa, North America, South America, Australasia, Europe and Antarctica.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0628"/>
            <a:ext cx="4905227" cy="3663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88307"/>
            <a:ext cx="4953000" cy="35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28600" y="5777909"/>
            <a:ext cx="3886200" cy="6858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791754"/>
            <a:ext cx="3733800" cy="652462"/>
          </a:xfrm>
        </p:spPr>
        <p:txBody>
          <a:bodyPr>
            <a:normAutofit/>
          </a:bodyPr>
          <a:lstStyle/>
          <a:p>
            <a:r>
              <a:rPr lang="en-GB" dirty="0" smtClean="0"/>
              <a:t>“The oceans wrap around all of the world.”</a:t>
            </a:r>
          </a:p>
          <a:p>
            <a:r>
              <a:rPr lang="en-GB" dirty="0" smtClean="0"/>
              <a:t>“The oceans are bigger than the land.”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1361" y="112426"/>
            <a:ext cx="412583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Next, we </a:t>
            </a:r>
            <a:r>
              <a:rPr lang="en-GB" sz="2000" dirty="0" smtClean="0"/>
              <a:t>learnt about the 5 major oceans of the world.</a:t>
            </a:r>
          </a:p>
          <a:p>
            <a:r>
              <a:rPr lang="en-GB" sz="2000" dirty="0" smtClean="0"/>
              <a:t>The Atlantic, The Pacific, The Indian Ocean, The Arctic Ocean and The Antarctic Ocean.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1" y="2057400"/>
            <a:ext cx="4703630" cy="351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91" y="112426"/>
            <a:ext cx="4572000" cy="3414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14758"/>
            <a:ext cx="4572000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4330591" y="5638800"/>
            <a:ext cx="4648200" cy="685800"/>
          </a:xfrm>
          <a:prstGeom prst="wedgeRoundRectCallout">
            <a:avLst>
              <a:gd name="adj1" fmla="val -31079"/>
              <a:gd name="adj2" fmla="val 9027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44891" y="5638800"/>
            <a:ext cx="4533900" cy="652462"/>
          </a:xfrm>
        </p:spPr>
        <p:txBody>
          <a:bodyPr>
            <a:normAutofit/>
          </a:bodyPr>
          <a:lstStyle/>
          <a:p>
            <a:r>
              <a:rPr lang="en-GB" dirty="0" smtClean="0"/>
              <a:t>“Animals have thicker fur in cold climates like Antarctica.”</a:t>
            </a:r>
            <a:endParaRPr lang="en-GB" dirty="0" smtClean="0"/>
          </a:p>
          <a:p>
            <a:r>
              <a:rPr lang="en-GB" dirty="0" smtClean="0"/>
              <a:t>“You find lizards in a hot climate.”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1361" y="112426"/>
            <a:ext cx="4659239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learnt about hot and cold climates and discussed how the animals and plants might be different between the two. Then we designed and created posters for different climates.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6" y="3886200"/>
            <a:ext cx="3733800" cy="2788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84" y="304800"/>
            <a:ext cx="3733800" cy="2788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733800" cy="27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E Knowledge Organiser KS1 Geography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20636" r="22093" b="8066"/>
          <a:stretch/>
        </p:blipFill>
        <p:spPr>
          <a:xfrm>
            <a:off x="116964" y="304800"/>
            <a:ext cx="893091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163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Class Cremyll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Cremyll</dc:title>
  <dc:creator>Helen Illingworth</dc:creator>
  <cp:lastModifiedBy>Helen Illingworth</cp:lastModifiedBy>
  <cp:revision>74</cp:revision>
  <dcterms:created xsi:type="dcterms:W3CDTF">2020-01-26T17:23:12Z</dcterms:created>
  <dcterms:modified xsi:type="dcterms:W3CDTF">2020-12-21T15:48:51Z</dcterms:modified>
</cp:coreProperties>
</file>