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C152697-3433-4D8B-BC93-4C43B91DB1C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7F17CB-AAF4-4BC5-B535-4A1866FC806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Art and Design – Seasonal Delights. Autumn 2020.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5616624" cy="208823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-"/>
            </a:pPr>
            <a:r>
              <a:rPr lang="en-GB" sz="2600" dirty="0" smtClean="0">
                <a:latin typeface="Comic Sans MS" pitchFamily="66" charset="0"/>
              </a:rPr>
              <a:t>To use a range of materials creatively.</a:t>
            </a:r>
          </a:p>
          <a:p>
            <a:pPr marL="457200" indent="-457200">
              <a:buFontTx/>
              <a:buChar char="-"/>
            </a:pPr>
            <a:r>
              <a:rPr lang="en-GB" sz="2600" dirty="0" smtClean="0">
                <a:latin typeface="Comic Sans MS" pitchFamily="66" charset="0"/>
              </a:rPr>
              <a:t>To develop a range of techniques in using colour, pattern and shape. </a:t>
            </a:r>
          </a:p>
          <a:p>
            <a:pPr marL="457200" indent="-457200">
              <a:buFontTx/>
              <a:buChar char="-"/>
            </a:pPr>
            <a:r>
              <a:rPr lang="en-GB" sz="2600" dirty="0" smtClean="0">
                <a:latin typeface="Comic Sans MS" pitchFamily="66" charset="0"/>
              </a:rPr>
              <a:t>To learn about the work of a range of artists.</a:t>
            </a:r>
          </a:p>
          <a:p>
            <a:pPr marL="457200" indent="-457200">
              <a:buFontTx/>
              <a:buChar char="-"/>
            </a:pPr>
            <a:endParaRPr lang="en-GB" dirty="0"/>
          </a:p>
          <a:p>
            <a:pPr marL="457200" indent="-4572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64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Henri Matisse.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7846" b="20388"/>
          <a:stretch/>
        </p:blipFill>
        <p:spPr>
          <a:xfrm rot="10800000">
            <a:off x="539552" y="2492896"/>
            <a:ext cx="5485613" cy="3103419"/>
          </a:xfrm>
        </p:spPr>
      </p:pic>
      <p:sp>
        <p:nvSpPr>
          <p:cNvPr id="6" name="TextBox 5"/>
          <p:cNvSpPr txBox="1"/>
          <p:nvPr/>
        </p:nvSpPr>
        <p:spPr>
          <a:xfrm>
            <a:off x="6300192" y="1988840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We started by discussing what a collage is before then learning about some Artists who have famously used collaging in their work.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We found out about Henri Matisse who was  a painter who then  became very interested in collage.</a:t>
            </a:r>
          </a:p>
          <a:p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755576" y="4581128"/>
            <a:ext cx="2592288" cy="1944216"/>
          </a:xfrm>
          <a:prstGeom prst="wedgeEllipseCallout">
            <a:avLst>
              <a:gd name="adj1" fmla="val -5156"/>
              <a:gd name="adj2" fmla="val -104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All of the red makes it look a bit angry. - Alma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2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5472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Snail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476672"/>
            <a:ext cx="4898148" cy="2952328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We looked closely at Henri Matisse’s ‘ The Snail’ and tried to replicate his shapes used by using colourful card and scissors.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6" r="39482" b="17685"/>
          <a:stretch/>
        </p:blipFill>
        <p:spPr>
          <a:xfrm rot="5400000">
            <a:off x="-833327" y="2209590"/>
            <a:ext cx="5181600" cy="2867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4076" r="30909" b="13587"/>
          <a:stretch/>
        </p:blipFill>
        <p:spPr>
          <a:xfrm rot="5400000">
            <a:off x="2744464" y="3744368"/>
            <a:ext cx="3565548" cy="2358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34990" r="50490" b="30019"/>
          <a:stretch/>
        </p:blipFill>
        <p:spPr>
          <a:xfrm rot="5400000">
            <a:off x="5568165" y="3728852"/>
            <a:ext cx="3709820" cy="23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4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Our Own Collages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26932" r="26411" b="7069"/>
          <a:stretch/>
        </p:blipFill>
        <p:spPr>
          <a:xfrm rot="5400000">
            <a:off x="-301918" y="1652494"/>
            <a:ext cx="3477489" cy="28540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6164" r="16818" b="31033"/>
          <a:stretch/>
        </p:blipFill>
        <p:spPr>
          <a:xfrm rot="5400000">
            <a:off x="4419599" y="2107526"/>
            <a:ext cx="6525491" cy="292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27990" r="22727" b="16833"/>
          <a:stretch/>
        </p:blipFill>
        <p:spPr>
          <a:xfrm rot="5400000">
            <a:off x="2198025" y="2304932"/>
            <a:ext cx="4696194" cy="30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Seasonal artwork using collage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0150" y="2170120"/>
            <a:ext cx="4813580" cy="359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0164" y="1982625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We decided by a class vote, to use some of the collaging and cutting techniques that we learnt to create our own seasonal pictures in the form of </a:t>
            </a:r>
            <a:r>
              <a:rPr lang="en-GB" sz="2800" dirty="0">
                <a:latin typeface="Comic Sans MS" pitchFamily="66" charset="0"/>
              </a:rPr>
              <a:t>C</a:t>
            </a:r>
            <a:r>
              <a:rPr lang="en-GB" sz="2800" dirty="0" smtClean="0">
                <a:latin typeface="Comic Sans MS" pitchFamily="66" charset="0"/>
              </a:rPr>
              <a:t>hristmas cards for someone very special at home.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-180528" y="3068960"/>
            <a:ext cx="2232248" cy="1584176"/>
          </a:xfrm>
          <a:prstGeom prst="wedgeEllipseCallout">
            <a:avLst>
              <a:gd name="adj1" fmla="val 61131"/>
              <a:gd name="adj2" fmla="val 72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Mine is the one with the yellow scarf! – </a:t>
            </a:r>
            <a:r>
              <a:rPr lang="en-GB" dirty="0" err="1" smtClean="0">
                <a:latin typeface="Comic Sans MS" pitchFamily="66" charset="0"/>
              </a:rPr>
              <a:t>Alfie</a:t>
            </a:r>
            <a:r>
              <a:rPr lang="en-GB" dirty="0" smtClean="0">
                <a:latin typeface="Comic Sans MS" pitchFamily="66" charset="0"/>
              </a:rPr>
              <a:t> A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8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21432" r="4219" b="6096"/>
          <a:stretch/>
        </p:blipFill>
        <p:spPr bwMode="auto">
          <a:xfrm rot="10800000">
            <a:off x="251520" y="593155"/>
            <a:ext cx="8754476" cy="590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039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</TotalTime>
  <Words>183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</vt:lpstr>
      <vt:lpstr>Art and Design – Seasonal Delights. Autumn 2020.</vt:lpstr>
      <vt:lpstr>Henri Matisse.</vt:lpstr>
      <vt:lpstr>The Snail</vt:lpstr>
      <vt:lpstr>Our Own Collages</vt:lpstr>
      <vt:lpstr>Seasonal artwork using collage</vt:lpstr>
      <vt:lpstr>PowerPoint Presentation</vt:lpstr>
    </vt:vector>
  </TitlesOfParts>
  <Company>Morice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Design – Seasonal Delights. Autumn 2020.</dc:title>
  <dc:creator>Natalie Finnimore</dc:creator>
  <cp:lastModifiedBy>Natalie Finnimore</cp:lastModifiedBy>
  <cp:revision>6</cp:revision>
  <dcterms:created xsi:type="dcterms:W3CDTF">2020-11-23T14:30:31Z</dcterms:created>
  <dcterms:modified xsi:type="dcterms:W3CDTF">2021-01-07T10:30:46Z</dcterms:modified>
</cp:coreProperties>
</file>