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2" autoAdjust="0"/>
    <p:restoredTop sz="94660"/>
  </p:normalViewPr>
  <p:slideViewPr>
    <p:cSldViewPr>
      <p:cViewPr>
        <p:scale>
          <a:sx n="50" d="100"/>
          <a:sy n="50" d="100"/>
        </p:scale>
        <p:origin x="-1660" y="-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F13B-F662-4D79-B6C1-E0132A2ACBC1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82-354D-44D7-AB53-412A2C029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02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F13B-F662-4D79-B6C1-E0132A2ACBC1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82-354D-44D7-AB53-412A2C029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4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F13B-F662-4D79-B6C1-E0132A2ACBC1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82-354D-44D7-AB53-412A2C029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9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F13B-F662-4D79-B6C1-E0132A2ACBC1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82-354D-44D7-AB53-412A2C029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23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F13B-F662-4D79-B6C1-E0132A2ACBC1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82-354D-44D7-AB53-412A2C029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40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F13B-F662-4D79-B6C1-E0132A2ACBC1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82-354D-44D7-AB53-412A2C029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9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F13B-F662-4D79-B6C1-E0132A2ACBC1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82-354D-44D7-AB53-412A2C029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F13B-F662-4D79-B6C1-E0132A2ACBC1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82-354D-44D7-AB53-412A2C029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5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F13B-F662-4D79-B6C1-E0132A2ACBC1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82-354D-44D7-AB53-412A2C029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67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F13B-F662-4D79-B6C1-E0132A2ACBC1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82-354D-44D7-AB53-412A2C029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0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F13B-F662-4D79-B6C1-E0132A2ACBC1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82-354D-44D7-AB53-412A2C029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70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4F13B-F662-4D79-B6C1-E0132A2ACBC1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4FA82-354D-44D7-AB53-412A2C029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60932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Summer 2021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900608" y="188640"/>
            <a:ext cx="10873208" cy="6366321"/>
            <a:chOff x="395536" y="188640"/>
            <a:chExt cx="8352928" cy="4166673"/>
          </a:xfrm>
        </p:grpSpPr>
        <p:sp>
          <p:nvSpPr>
            <p:cNvPr id="8" name="Rectangle 7"/>
            <p:cNvSpPr/>
            <p:nvPr/>
          </p:nvSpPr>
          <p:spPr>
            <a:xfrm>
              <a:off x="816108" y="188640"/>
              <a:ext cx="7416824" cy="20647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99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Music</a:t>
              </a:r>
              <a:r>
                <a:rPr lang="en-US" sz="5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5536" y="2038803"/>
              <a:ext cx="8352928" cy="23165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Music through the 20</a:t>
              </a:r>
              <a:r>
                <a:rPr lang="en-US" sz="9600" b="1" baseline="30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th</a:t>
              </a:r>
              <a:r>
                <a:rPr lang="en-US" sz="9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Century</a:t>
              </a:r>
            </a:p>
            <a:p>
              <a:pPr algn="ctr"/>
              <a:endParaRPr lang="en-US" sz="32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60232" y="609329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Class Lynher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5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ferguson\Desktop\Photos summer 2\Music\IMG_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1044"/>
            <a:ext cx="385586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ferguson\Desktop\Photos summer 2\Music\IMG_2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00" y="0"/>
            <a:ext cx="385586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ferguson\Desktop\Photos summer 2\Music\IMG_2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586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ferguson\Desktop\Photos summer 2\Music\IMG_2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00" y="4031888"/>
            <a:ext cx="385586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203848" y="2420888"/>
            <a:ext cx="2664296" cy="1800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started at the beginning of the century by listening to some big band, swing and jazz music.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82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fferguson\Desktop\Photos summer 2\Music\IMG_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46" y="2538000"/>
            <a:ext cx="578380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ferguson\Desktop\Photos summer 2\Music\IMG_2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r="16292"/>
          <a:stretch/>
        </p:blipFill>
        <p:spPr bwMode="auto">
          <a:xfrm>
            <a:off x="0" y="0"/>
            <a:ext cx="3683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139952" y="260648"/>
            <a:ext cx="4392488" cy="20162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Most of us preferred the older jazz to a modern version. 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395536" y="4320000"/>
            <a:ext cx="2376264" cy="1989320"/>
          </a:xfrm>
          <a:prstGeom prst="wedgeRoundRectCallout">
            <a:avLst>
              <a:gd name="adj1" fmla="val -3196"/>
              <a:gd name="adj2" fmla="val -89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music was upbeat and made us want to move.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74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2" t="28518" r="17707" b="10741"/>
          <a:stretch/>
        </p:blipFill>
        <p:spPr bwMode="auto">
          <a:xfrm>
            <a:off x="-7268" y="25772"/>
            <a:ext cx="3922216" cy="289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t="25401" r="16318" b="8858"/>
          <a:stretch/>
        </p:blipFill>
        <p:spPr bwMode="auto">
          <a:xfrm>
            <a:off x="3203848" y="2349500"/>
            <a:ext cx="60452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448" y="2780928"/>
            <a:ext cx="3096344" cy="1584176"/>
          </a:xfrm>
          <a:prstGeom prst="wedgeRoundRectCallout">
            <a:avLst>
              <a:gd name="adj1" fmla="val 14851"/>
              <a:gd name="adj2" fmla="val -585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Elvis Presley made people swoon with his dance moves!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39552" y="4913784"/>
            <a:ext cx="2304256" cy="1944216"/>
          </a:xfrm>
          <a:prstGeom prst="wedgeRoundRectCallout">
            <a:avLst>
              <a:gd name="adj1" fmla="val 68454"/>
              <a:gd name="adj2" fmla="val 24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love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B</a:t>
            </a:r>
            <a:r>
              <a:rPr lang="en-GB" dirty="0" smtClean="0"/>
              <a:t>eatles because I love their melodies.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211960" y="25772"/>
            <a:ext cx="1656184" cy="18910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we listened to some Rock ‘n’ Roll, Soul and Pop.</a:t>
            </a:r>
            <a:endParaRPr lang="en-GB" dirty="0"/>
          </a:p>
        </p:txBody>
      </p:sp>
      <p:sp>
        <p:nvSpPr>
          <p:cNvPr id="5" name="Cloud 4"/>
          <p:cNvSpPr/>
          <p:nvPr/>
        </p:nvSpPr>
        <p:spPr>
          <a:xfrm>
            <a:off x="6226448" y="188640"/>
            <a:ext cx="2738040" cy="1728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Soul can use elements of gospel music like with their backing singers.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1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8333" r="17917" b="11111"/>
          <a:stretch/>
        </p:blipFill>
        <p:spPr bwMode="auto">
          <a:xfrm>
            <a:off x="0" y="0"/>
            <a:ext cx="2267744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4" t="27963" r="18020" b="11481"/>
          <a:stretch/>
        </p:blipFill>
        <p:spPr bwMode="auto">
          <a:xfrm>
            <a:off x="7092280" y="5280658"/>
            <a:ext cx="2073796" cy="15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470820" y="31540"/>
            <a:ext cx="3606800" cy="11967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Finally we listened to Funk, </a:t>
            </a:r>
            <a:r>
              <a:rPr lang="en-GB" dirty="0" err="1" smtClean="0"/>
              <a:t>Disco,Hip</a:t>
            </a:r>
            <a:r>
              <a:rPr lang="en-GB" dirty="0" smtClean="0"/>
              <a:t> Hop, Indie and </a:t>
            </a:r>
            <a:r>
              <a:rPr lang="en-GB" dirty="0" err="1" smtClean="0"/>
              <a:t>R’n’B</a:t>
            </a:r>
            <a:r>
              <a:rPr lang="en-GB" dirty="0" smtClean="0"/>
              <a:t>. Here are some of our thoughts…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133872" y="2708920"/>
            <a:ext cx="13950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Disco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805578" y="5445224"/>
            <a:ext cx="13950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Indie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394766" y="2523518"/>
            <a:ext cx="13950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Funk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427436" y="4218136"/>
            <a:ext cx="1992436" cy="1062522"/>
          </a:xfrm>
          <a:prstGeom prst="wedgeRoundRectCallout">
            <a:avLst>
              <a:gd name="adj1" fmla="val -20833"/>
              <a:gd name="adj2" fmla="val -91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Couldn’t stop moving my feet but not my favourite.</a:t>
            </a:r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79512" y="3429000"/>
            <a:ext cx="1152128" cy="1257188"/>
          </a:xfrm>
          <a:prstGeom prst="wedgeRoundRectCallout">
            <a:avLst>
              <a:gd name="adj1" fmla="val 44203"/>
              <a:gd name="adj2" fmla="val -58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My favourite of the styles</a:t>
            </a:r>
            <a:endParaRPr lang="en-GB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725198" y="3068960"/>
            <a:ext cx="1486762" cy="936104"/>
          </a:xfrm>
          <a:prstGeom prst="wedgeRoundRectCallout">
            <a:avLst>
              <a:gd name="adj1" fmla="val -58418"/>
              <a:gd name="adj2" fmla="val 136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Encourages you to dance</a:t>
            </a:r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267744" y="1772816"/>
            <a:ext cx="1152128" cy="9361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Upbeat</a:t>
            </a:r>
            <a:endParaRPr lang="en-GB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36464" y="1795674"/>
            <a:ext cx="1152128" cy="936104"/>
          </a:xfrm>
          <a:prstGeom prst="wedgeRoundRectCallout">
            <a:avLst>
              <a:gd name="adj1" fmla="val 76170"/>
              <a:gd name="adj2" fmla="val 394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Amazing</a:t>
            </a:r>
            <a:endParaRPr lang="en-GB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2267744" y="5581352"/>
            <a:ext cx="1421408" cy="936104"/>
          </a:xfrm>
          <a:prstGeom prst="wedgeRoundRectCallout">
            <a:avLst>
              <a:gd name="adj1" fmla="val 78375"/>
              <a:gd name="adj2" fmla="val 123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seemed more modern</a:t>
            </a:r>
            <a:endParaRPr lang="en-GB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283968" y="3243598"/>
            <a:ext cx="1152128" cy="2037060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like the mix. It sounds like rock and pop</a:t>
            </a:r>
            <a:endParaRPr lang="en-GB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508104" y="4977172"/>
            <a:ext cx="1462726" cy="1332148"/>
          </a:xfrm>
          <a:prstGeom prst="wedgeRoundRectCallout">
            <a:avLst>
              <a:gd name="adj1" fmla="val -91381"/>
              <a:gd name="adj2" fmla="val 3943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like the instruments but not the singing</a:t>
            </a:r>
            <a:endParaRPr lang="en-GB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5796136" y="1304764"/>
            <a:ext cx="1152128" cy="936104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liked it as it was upbeat.</a:t>
            </a:r>
            <a:endParaRPr lang="en-GB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4501604" y="2240868"/>
            <a:ext cx="1152128" cy="936104"/>
          </a:xfrm>
          <a:prstGeom prst="wedgeRoundRectCallout">
            <a:avLst>
              <a:gd name="adj1" fmla="val 90500"/>
              <a:gd name="adj2" fmla="val 687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Makes you want to dance</a:t>
            </a:r>
            <a:endParaRPr lang="en-GB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5436096" y="3374876"/>
            <a:ext cx="1152128" cy="936104"/>
          </a:xfrm>
          <a:prstGeom prst="wedgeRoundRectCallout">
            <a:avLst>
              <a:gd name="adj1" fmla="val 22157"/>
              <a:gd name="adj2" fmla="val -7181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thought it was </a:t>
            </a:r>
            <a:r>
              <a:rPr lang="en-GB" dirty="0" err="1" smtClean="0"/>
              <a:t>shouty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6709674" y="3302986"/>
            <a:ext cx="1152128" cy="1674186"/>
          </a:xfrm>
          <a:prstGeom prst="wedgeRoundRectCallout">
            <a:avLst>
              <a:gd name="adj1" fmla="val 23259"/>
              <a:gd name="adj2" fmla="val -5508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liked how upbeat it was but not the lyrics.</a:t>
            </a:r>
            <a:endParaRPr lang="en-GB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7983252" y="2708920"/>
            <a:ext cx="1152128" cy="1188132"/>
          </a:xfrm>
          <a:prstGeom prst="wedgeRoundRectCallout">
            <a:avLst>
              <a:gd name="adj1" fmla="val -68232"/>
              <a:gd name="adj2" fmla="val -1446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made you want to join in.</a:t>
            </a:r>
            <a:endParaRPr lang="en-GB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7668344" y="1232756"/>
            <a:ext cx="1152128" cy="936104"/>
          </a:xfrm>
          <a:prstGeom prst="wedgeRoundRectCallout">
            <a:avLst>
              <a:gd name="adj1" fmla="val -62721"/>
              <a:gd name="adj2" fmla="val 8149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was very groovy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54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3630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8999"/>
            <a:ext cx="4572000" cy="341488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220072" y="332656"/>
            <a:ext cx="3528392" cy="25922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recapped the different styles we had listened to and tried to remember the order that they first appeared in.</a:t>
            </a:r>
            <a:endParaRPr lang="en-GB" dirty="0"/>
          </a:p>
        </p:txBody>
      </p:sp>
      <p:sp>
        <p:nvSpPr>
          <p:cNvPr id="5" name="Cloud 4"/>
          <p:cNvSpPr/>
          <p:nvPr/>
        </p:nvSpPr>
        <p:spPr>
          <a:xfrm>
            <a:off x="395536" y="3789040"/>
            <a:ext cx="3816424" cy="26642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all had to use our respect and responsibility because different people liked different music and nobody was wrong. It was their opinion.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94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6027"/>
            <a:ext cx="5580112" cy="416786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995936" y="548680"/>
            <a:ext cx="4536504" cy="26642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read some key facts and answered questions about the different styles to jog our memories and then we wrote which of the styles we liked best and why.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99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11"/>
            <a:ext cx="4337852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0839" y="4294339"/>
            <a:ext cx="2955124" cy="2207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72" y="14111"/>
            <a:ext cx="4337852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48" y="3634396"/>
            <a:ext cx="4337852" cy="3240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051720" y="3429000"/>
            <a:ext cx="2738652" cy="23762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learnt to sing a song in the style of Reggae. We used the sheet music to help us see where our pitch needed </a:t>
            </a:r>
            <a:r>
              <a:rPr lang="en-GB" smtClean="0"/>
              <a:t>to change.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5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t="21852" r="22500" b="8703"/>
          <a:stretch/>
        </p:blipFill>
        <p:spPr bwMode="auto">
          <a:xfrm>
            <a:off x="0" y="0"/>
            <a:ext cx="9144000" cy="658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628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314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Morice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F Ferguson</dc:creator>
  <cp:lastModifiedBy>F Ferguson</cp:lastModifiedBy>
  <cp:revision>28</cp:revision>
  <dcterms:created xsi:type="dcterms:W3CDTF">2020-01-30T16:24:05Z</dcterms:created>
  <dcterms:modified xsi:type="dcterms:W3CDTF">2021-07-12T13:24:26Z</dcterms:modified>
</cp:coreProperties>
</file>