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5" r:id="rId3"/>
    <p:sldId id="272" r:id="rId4"/>
    <p:sldId id="275" r:id="rId5"/>
    <p:sldId id="277" r:id="rId6"/>
    <p:sldId id="27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CCFF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56" y="-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BA8CD-538C-4DB6-B162-8B1CE78D0DD5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D757D-2BDB-487C-A2D0-3C1E46831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53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1594-735D-4AC4-BAEE-018EAA93C837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721D-6233-4F6A-8C11-26F7A524C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98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1594-735D-4AC4-BAEE-018EAA93C837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721D-6233-4F6A-8C11-26F7A524C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75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1594-735D-4AC4-BAEE-018EAA93C837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721D-6233-4F6A-8C11-26F7A524C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90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1594-735D-4AC4-BAEE-018EAA93C837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721D-6233-4F6A-8C11-26F7A524C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45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1594-735D-4AC4-BAEE-018EAA93C837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721D-6233-4F6A-8C11-26F7A524C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85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1594-735D-4AC4-BAEE-018EAA93C837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721D-6233-4F6A-8C11-26F7A524C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83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1594-735D-4AC4-BAEE-018EAA93C837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721D-6233-4F6A-8C11-26F7A524C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4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1594-735D-4AC4-BAEE-018EAA93C837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721D-6233-4F6A-8C11-26F7A524C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42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1594-735D-4AC4-BAEE-018EAA93C837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721D-6233-4F6A-8C11-26F7A524C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35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1594-735D-4AC4-BAEE-018EAA93C837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721D-6233-4F6A-8C11-26F7A524C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8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1594-735D-4AC4-BAEE-018EAA93C837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721D-6233-4F6A-8C11-26F7A524C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33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61594-735D-4AC4-BAEE-018EAA93C837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B721D-6233-4F6A-8C11-26F7A524C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>
            <a:normAutofit/>
          </a:bodyPr>
          <a:lstStyle/>
          <a:p>
            <a:r>
              <a:rPr lang="en-GB" sz="8000" b="1" dirty="0" smtClean="0">
                <a:solidFill>
                  <a:srgbClr val="0070C0"/>
                </a:solidFill>
              </a:rPr>
              <a:t>Class Cremyll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14600"/>
          </a:xfrm>
        </p:spPr>
        <p:txBody>
          <a:bodyPr>
            <a:normAutofit/>
          </a:bodyPr>
          <a:lstStyle/>
          <a:p>
            <a:r>
              <a:rPr lang="en-GB" sz="6000" b="1" dirty="0" smtClean="0">
                <a:solidFill>
                  <a:srgbClr val="FFC000"/>
                </a:solidFill>
              </a:rPr>
              <a:t>Music</a:t>
            </a:r>
            <a:endParaRPr lang="en-GB" sz="6000" b="1" dirty="0" smtClean="0">
              <a:solidFill>
                <a:srgbClr val="FFC000"/>
              </a:solidFill>
            </a:endParaRPr>
          </a:p>
          <a:p>
            <a:r>
              <a:rPr lang="en-GB" sz="48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in the band!</a:t>
            </a:r>
            <a:endParaRPr lang="en-US" sz="4800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2895600" cy="18288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8" b="10417"/>
          <a:stretch/>
        </p:blipFill>
        <p:spPr bwMode="auto">
          <a:xfrm>
            <a:off x="6172200" y="457200"/>
            <a:ext cx="2271395" cy="1828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62516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3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72" y="76200"/>
            <a:ext cx="4367960" cy="32624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942" y="3147703"/>
            <a:ext cx="4367962" cy="326249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7289800" y="3855507"/>
            <a:ext cx="1549400" cy="1728769"/>
          </a:xfrm>
          <a:prstGeom prst="wedgeRoundRectCallout">
            <a:avLst>
              <a:gd name="adj1" fmla="val -31079"/>
              <a:gd name="adj2" fmla="val 9027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40600" y="3836033"/>
            <a:ext cx="1447800" cy="1521676"/>
          </a:xfrm>
        </p:spPr>
        <p:txBody>
          <a:bodyPr>
            <a:normAutofit/>
          </a:bodyPr>
          <a:lstStyle/>
          <a:p>
            <a:r>
              <a:rPr lang="en-GB" dirty="0" smtClean="0"/>
              <a:t>“I </a:t>
            </a:r>
            <a:r>
              <a:rPr lang="en-GB" dirty="0" smtClean="0"/>
              <a:t>liked how we could use our fingers to click to the beat.”</a:t>
            </a:r>
          </a:p>
          <a:p>
            <a:r>
              <a:rPr lang="en-GB" dirty="0" smtClean="0"/>
              <a:t>“I really enjoyed the song.”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3809452"/>
            <a:ext cx="2667000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We </a:t>
            </a:r>
            <a:r>
              <a:rPr lang="en-GB" sz="2000" dirty="0" smtClean="0"/>
              <a:t>practised clapping along to the rhythm of the ‘Be in the band’ song.</a:t>
            </a:r>
          </a:p>
          <a:p>
            <a:r>
              <a:rPr lang="en-GB" sz="2000" dirty="0"/>
              <a:t>T</a:t>
            </a:r>
            <a:r>
              <a:rPr lang="en-GB" sz="2000" dirty="0" smtClean="0"/>
              <a:t>hen we used body percussion like tapping our thighs or clicking our fingers to create different sounds.</a:t>
            </a:r>
            <a:endParaRPr lang="en-GB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2" y="306505"/>
            <a:ext cx="4367960" cy="32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7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>
            <a:off x="4330591" y="5829300"/>
            <a:ext cx="4648200" cy="685800"/>
          </a:xfrm>
          <a:prstGeom prst="wedgeRoundRectCallout">
            <a:avLst>
              <a:gd name="adj1" fmla="val -31079"/>
              <a:gd name="adj2" fmla="val 9027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44891" y="5829300"/>
            <a:ext cx="4533900" cy="652462"/>
          </a:xfrm>
        </p:spPr>
        <p:txBody>
          <a:bodyPr>
            <a:normAutofit/>
          </a:bodyPr>
          <a:lstStyle/>
          <a:p>
            <a:r>
              <a:rPr lang="en-GB" dirty="0" smtClean="0"/>
              <a:t>“</a:t>
            </a:r>
            <a:r>
              <a:rPr lang="en-GB" dirty="0" smtClean="0"/>
              <a:t>I liked making up our own rap using each other’s names and the instruments we had chosen.”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41361" y="1194690"/>
            <a:ext cx="1989721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We came up with our own lyrics for a verse of the ‘Be in the band’ song and practised rapping our verse without our instruments.</a:t>
            </a:r>
            <a:endParaRPr lang="en-GB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67200"/>
            <a:ext cx="3347764" cy="25004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809" y="2895600"/>
            <a:ext cx="3347763" cy="25004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15084"/>
            <a:ext cx="3347763" cy="25004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76475" y="1221719"/>
            <a:ext cx="3347762" cy="250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9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>
            <a:off x="4330591" y="5829300"/>
            <a:ext cx="4280009" cy="685800"/>
          </a:xfrm>
          <a:prstGeom prst="wedgeRoundRectCallout">
            <a:avLst>
              <a:gd name="adj1" fmla="val -31079"/>
              <a:gd name="adj2" fmla="val 9027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44891" y="5829300"/>
            <a:ext cx="4165709" cy="652462"/>
          </a:xfrm>
        </p:spPr>
        <p:txBody>
          <a:bodyPr>
            <a:normAutofit/>
          </a:bodyPr>
          <a:lstStyle/>
          <a:p>
            <a:r>
              <a:rPr lang="en-GB" dirty="0" smtClean="0"/>
              <a:t>“I </a:t>
            </a:r>
            <a:r>
              <a:rPr lang="en-GB" dirty="0" smtClean="0"/>
              <a:t>really enjoyed trying out different instruments and then chose my favourite.“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990600"/>
            <a:ext cx="2754239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Next, </a:t>
            </a:r>
            <a:r>
              <a:rPr lang="en-GB" sz="2000" dirty="0" smtClean="0"/>
              <a:t>we practised our verse of the rap with our chosen instruments.</a:t>
            </a:r>
            <a:endParaRPr lang="en-GB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172047"/>
            <a:ext cx="2971800" cy="297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88162" y="287672"/>
            <a:ext cx="2971800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529663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0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>
            <a:off x="494011" y="112425"/>
            <a:ext cx="3994156" cy="842951"/>
          </a:xfrm>
          <a:prstGeom prst="wedgeRoundRectCallout">
            <a:avLst>
              <a:gd name="adj1" fmla="val -31079"/>
              <a:gd name="adj2" fmla="val 9027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311" y="112426"/>
            <a:ext cx="3887490" cy="801974"/>
          </a:xfrm>
        </p:spPr>
        <p:txBody>
          <a:bodyPr>
            <a:normAutofit/>
          </a:bodyPr>
          <a:lstStyle/>
          <a:p>
            <a:r>
              <a:rPr lang="en-GB" dirty="0" smtClean="0"/>
              <a:t>“I </a:t>
            </a:r>
            <a:r>
              <a:rPr lang="en-GB" dirty="0" smtClean="0"/>
              <a:t>liked how all of the instruments went together and made a nice sound.”</a:t>
            </a:r>
          </a:p>
          <a:p>
            <a:r>
              <a:rPr lang="en-GB" dirty="0" smtClean="0"/>
              <a:t>“I liked how they all kept to the beat.”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05601" y="4267200"/>
            <a:ext cx="220980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Finally</a:t>
            </a:r>
            <a:r>
              <a:rPr lang="en-GB" sz="2000" dirty="0" smtClean="0"/>
              <a:t>, we got to perform our verses in front of the class.</a:t>
            </a:r>
          </a:p>
          <a:p>
            <a:r>
              <a:rPr lang="en-GB" sz="2000" dirty="0" smtClean="0"/>
              <a:t>We created a Class Cremyll rap!</a:t>
            </a:r>
            <a:endParaRPr lang="en-GB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59441"/>
            <a:ext cx="3276600" cy="3276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95" y="3352800"/>
            <a:ext cx="3276600" cy="3276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3276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63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E Knowledge Organiser KS1 Music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7" t="21069" r="22557" b="7633"/>
          <a:stretch/>
        </p:blipFill>
        <p:spPr>
          <a:xfrm>
            <a:off x="76200" y="228599"/>
            <a:ext cx="8991600" cy="620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6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</TotalTime>
  <Words>188</Words>
  <Application>Microsoft Office PowerPoint</Application>
  <PresentationFormat>On-screen Show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Class Cremyll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Cremyll</dc:title>
  <dc:creator>Helen Illingworth</dc:creator>
  <cp:lastModifiedBy>Helen Illingworth</cp:lastModifiedBy>
  <cp:revision>82</cp:revision>
  <dcterms:created xsi:type="dcterms:W3CDTF">2020-01-26T17:23:12Z</dcterms:created>
  <dcterms:modified xsi:type="dcterms:W3CDTF">2020-12-23T12:19:31Z</dcterms:modified>
</cp:coreProperties>
</file>