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56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56D75-5EDA-474D-B53B-D739CCCBD673}" type="datetimeFigureOut">
              <a:rPr lang="en-GB" smtClean="0"/>
              <a:t>03/12/2020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5121DA-0358-4B9A-BB29-022DFD56E2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565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121DA-0358-4B9A-BB29-022DFD56E2F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42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9D1A-9075-4E80-9003-5BF3586F9D43}" type="datetimeFigureOut">
              <a:rPr lang="en-GB" smtClean="0"/>
              <a:t>03/12/2020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2634E-008E-4517-A00D-D60AA9E1A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03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9D1A-9075-4E80-9003-5BF3586F9D43}" type="datetimeFigureOut">
              <a:rPr lang="en-GB" smtClean="0"/>
              <a:t>03/12/2020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2634E-008E-4517-A00D-D60AA9E1A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44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9D1A-9075-4E80-9003-5BF3586F9D43}" type="datetimeFigureOut">
              <a:rPr lang="en-GB" smtClean="0"/>
              <a:t>03/12/2020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2634E-008E-4517-A00D-D60AA9E1A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60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9D1A-9075-4E80-9003-5BF3586F9D43}" type="datetimeFigureOut">
              <a:rPr lang="en-GB" smtClean="0"/>
              <a:t>03/12/2020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2634E-008E-4517-A00D-D60AA9E1A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08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9D1A-9075-4E80-9003-5BF3586F9D43}" type="datetimeFigureOut">
              <a:rPr lang="en-GB" smtClean="0"/>
              <a:t>03/12/2020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2634E-008E-4517-A00D-D60AA9E1A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41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9D1A-9075-4E80-9003-5BF3586F9D43}" type="datetimeFigureOut">
              <a:rPr lang="en-GB" smtClean="0"/>
              <a:t>03/12/2020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2634E-008E-4517-A00D-D60AA9E1A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78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9D1A-9075-4E80-9003-5BF3586F9D43}" type="datetimeFigureOut">
              <a:rPr lang="en-GB" smtClean="0"/>
              <a:t>03/12/2020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2634E-008E-4517-A00D-D60AA9E1A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08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9D1A-9075-4E80-9003-5BF3586F9D43}" type="datetimeFigureOut">
              <a:rPr lang="en-GB" smtClean="0"/>
              <a:t>03/12/2020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2634E-008E-4517-A00D-D60AA9E1A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31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9D1A-9075-4E80-9003-5BF3586F9D43}" type="datetimeFigureOut">
              <a:rPr lang="en-GB" smtClean="0"/>
              <a:t>03/12/2020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2634E-008E-4517-A00D-D60AA9E1A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28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9D1A-9075-4E80-9003-5BF3586F9D43}" type="datetimeFigureOut">
              <a:rPr lang="en-GB" smtClean="0"/>
              <a:t>03/12/2020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2634E-008E-4517-A00D-D60AA9E1A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69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9D1A-9075-4E80-9003-5BF3586F9D43}" type="datetimeFigureOut">
              <a:rPr lang="en-GB" smtClean="0"/>
              <a:t>03/12/2020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2634E-008E-4517-A00D-D60AA9E1A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1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89D1A-9075-4E80-9003-5BF3586F9D43}" type="datetimeFigureOut">
              <a:rPr lang="en-GB" smtClean="0"/>
              <a:t>03/12/2020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2634E-008E-4517-A00D-D60AA9E1A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07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6093296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  <a:t>Autumn</a:t>
            </a: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  <a:t>2020</a:t>
            </a:r>
            <a:endParaRPr lang="en-GB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883547" y="-389832"/>
            <a:ext cx="10873208" cy="6217087"/>
            <a:chOff x="408643" y="-189962"/>
            <a:chExt cx="8352928" cy="4069002"/>
          </a:xfrm>
        </p:grpSpPr>
        <p:sp>
          <p:nvSpPr>
            <p:cNvPr id="6" name="Rectangle 5"/>
            <p:cNvSpPr/>
            <p:nvPr/>
          </p:nvSpPr>
          <p:spPr>
            <a:xfrm>
              <a:off x="834609" y="610746"/>
              <a:ext cx="7416824" cy="246758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en-US" sz="239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accent5">
                      <a:lumMod val="7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French</a:t>
              </a:r>
              <a:r>
                <a:rPr lang="en-US" sz="5400" b="1" cap="all" spc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 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408643" y="-189962"/>
              <a:ext cx="8352928" cy="406900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en-US" sz="199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Je me </a:t>
              </a:r>
              <a:r>
                <a:rPr lang="en-US" sz="19900" b="1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présente</a:t>
              </a:r>
              <a:endParaRPr lang="en-US" sz="4800" b="1" cap="all" spc="0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660232" y="6093295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  <a:t>Class Lynher</a:t>
            </a:r>
            <a:endParaRPr lang="en-GB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34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83" t="19341" r="15192" b="29964"/>
          <a:stretch/>
        </p:blipFill>
        <p:spPr bwMode="auto">
          <a:xfrm>
            <a:off x="0" y="2132856"/>
            <a:ext cx="9144000" cy="4752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059832" y="260648"/>
            <a:ext cx="4514800" cy="18002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In our first lesson we tried to remember as much French as we could.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361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22"/>
            <a:ext cx="9144000" cy="682977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19634" r="26072" b="63223"/>
          <a:stretch/>
        </p:blipFill>
        <p:spPr bwMode="auto">
          <a:xfrm>
            <a:off x="130629" y="170821"/>
            <a:ext cx="4441371" cy="1175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611560" y="1346479"/>
            <a:ext cx="2664296" cy="1074409"/>
          </a:xfrm>
          <a:prstGeom prst="cloudCallout">
            <a:avLst>
              <a:gd name="adj1" fmla="val 79866"/>
              <a:gd name="adj2" fmla="val -1002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When would you need to add the e?</a:t>
            </a:r>
            <a:endParaRPr lang="en-GB" dirty="0"/>
          </a:p>
        </p:txBody>
      </p:sp>
      <p:sp>
        <p:nvSpPr>
          <p:cNvPr id="4" name="Oval Callout 3"/>
          <p:cNvSpPr/>
          <p:nvPr/>
        </p:nvSpPr>
        <p:spPr>
          <a:xfrm>
            <a:off x="5436096" y="230355"/>
            <a:ext cx="3096344" cy="22322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We learnt the names of different jobs and how to say what we want to be. For some jobs it changes if you are a man or woman.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405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33" t="25787" r="28461" b="62637"/>
          <a:stretch/>
        </p:blipFill>
        <p:spPr bwMode="auto">
          <a:xfrm>
            <a:off x="-8161" y="0"/>
            <a:ext cx="3597310" cy="793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01382" y="577799"/>
            <a:ext cx="4170347" cy="31148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86493" y="3234775"/>
            <a:ext cx="4170347" cy="31148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01381" y="3234776"/>
            <a:ext cx="4170347" cy="311488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753255" y="556091"/>
            <a:ext cx="3275856" cy="2160240"/>
            <a:chOff x="0" y="2707961"/>
            <a:chExt cx="6229778" cy="417034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587160" y="3235690"/>
              <a:ext cx="4170347" cy="311488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527729" y="3235690"/>
              <a:ext cx="4170347" cy="3114889"/>
            </a:xfrm>
            <a:prstGeom prst="rect">
              <a:avLst/>
            </a:prstGeom>
          </p:spPr>
        </p:pic>
      </p:grpSp>
      <p:sp>
        <p:nvSpPr>
          <p:cNvPr id="8" name="Rounded Rectangular Callout 7"/>
          <p:cNvSpPr/>
          <p:nvPr/>
        </p:nvSpPr>
        <p:spPr>
          <a:xfrm>
            <a:off x="179512" y="908720"/>
            <a:ext cx="2520280" cy="1798326"/>
          </a:xfrm>
          <a:prstGeom prst="wedgeRoundRectCallout">
            <a:avLst>
              <a:gd name="adj1" fmla="val 126287"/>
              <a:gd name="adj2" fmla="val 4294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We recapped the alphabet in French and remembered a tune we knew to say it to.</a:t>
            </a:r>
            <a:endParaRPr lang="en-GB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393942" y="3068960"/>
            <a:ext cx="2520280" cy="1584176"/>
          </a:xfrm>
          <a:prstGeom prst="wedgeRoundRectCallout">
            <a:avLst>
              <a:gd name="adj1" fmla="val 85221"/>
              <a:gd name="adj2" fmla="val 5488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We learnt how to say how words were spelt including letters with accents</a:t>
            </a:r>
            <a:endParaRPr lang="en-GB" dirty="0"/>
          </a:p>
        </p:txBody>
      </p:sp>
      <p:sp>
        <p:nvSpPr>
          <p:cNvPr id="10" name="Cloud Callout 9"/>
          <p:cNvSpPr/>
          <p:nvPr/>
        </p:nvSpPr>
        <p:spPr>
          <a:xfrm>
            <a:off x="216024" y="4769470"/>
            <a:ext cx="2483768" cy="177281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How do you say if a letter is a capital?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954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67" t="34286" r="19725" b="16484"/>
          <a:stretch/>
        </p:blipFill>
        <p:spPr bwMode="auto">
          <a:xfrm>
            <a:off x="-1" y="1505415"/>
            <a:ext cx="9144001" cy="5352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-1" y="641319"/>
            <a:ext cx="4104456" cy="864096"/>
          </a:xfrm>
          <a:prstGeom prst="wedgeRoundRectCallout">
            <a:avLst>
              <a:gd name="adj1" fmla="val -7858"/>
              <a:gd name="adj2" fmla="val 25553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We learnt how to be more precise in saying how we felt. </a:t>
            </a:r>
            <a:endParaRPr lang="en-GB" dirty="0"/>
          </a:p>
        </p:txBody>
      </p:sp>
      <p:sp>
        <p:nvSpPr>
          <p:cNvPr id="4" name="Cloud Callout 3"/>
          <p:cNvSpPr/>
          <p:nvPr/>
        </p:nvSpPr>
        <p:spPr>
          <a:xfrm>
            <a:off x="6156176" y="0"/>
            <a:ext cx="2987824" cy="126876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Why is there a difference in spelling?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118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01" t="20366" r="32665" b="68938"/>
          <a:stretch/>
        </p:blipFill>
        <p:spPr bwMode="auto">
          <a:xfrm>
            <a:off x="5195143" y="0"/>
            <a:ext cx="3913485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6" r="9617"/>
          <a:stretch/>
        </p:blipFill>
        <p:spPr>
          <a:xfrm rot="5400000">
            <a:off x="98146" y="3139217"/>
            <a:ext cx="3592285" cy="38452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40"/>
          <a:stretch/>
        </p:blipFill>
        <p:spPr>
          <a:xfrm rot="5400000">
            <a:off x="261822" y="-282746"/>
            <a:ext cx="3251640" cy="38452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34236" y="1848237"/>
            <a:ext cx="5735560" cy="4283968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3059832" y="404664"/>
            <a:ext cx="2304256" cy="18002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We wrote and then practised saying about ourselves to a partner.</a:t>
            </a:r>
            <a:endParaRPr lang="en-GB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2699791" y="2564904"/>
            <a:ext cx="2495351" cy="1728192"/>
          </a:xfrm>
          <a:prstGeom prst="wedgeRoundRectCallout">
            <a:avLst>
              <a:gd name="adj1" fmla="val 102354"/>
              <a:gd name="adj2" fmla="val 4223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We then used confidence to present ourselves to the whole class.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166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9" t="19780" r="22307" b="8572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020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149</Words>
  <Application>Microsoft Office PowerPoint</Application>
  <PresentationFormat>On-screen Show (4:3)</PresentationFormat>
  <Paragraphs>15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Morice Town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 Ferguson</dc:creator>
  <cp:lastModifiedBy>F Ferguson</cp:lastModifiedBy>
  <cp:revision>9</cp:revision>
  <dcterms:created xsi:type="dcterms:W3CDTF">2020-01-31T10:06:35Z</dcterms:created>
  <dcterms:modified xsi:type="dcterms:W3CDTF">2020-12-03T14:24:42Z</dcterms:modified>
</cp:coreProperties>
</file>