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4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D5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0505DB-4280-4B36-9C5B-E65D505260C5}" type="datetimeFigureOut">
              <a:rPr lang="en-GB" smtClean="0"/>
              <a:t>15/12/2020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google.co.uk/url?sa=i&amp;url=https://kids.kiddle.co/Christian_symbolism&amp;psig=AOvVaw1pfSpOsrwrRrnZ4_-wOdu2&amp;ust=1601762862203000&amp;source=images&amp;cd=vfe&amp;ved=0CAIQjRxqFwoTCJjD-6P0luwCFQAAAAAdAAAAABAE" TargetMode="External"/><Relationship Id="rId7" Type="http://schemas.openxmlformats.org/officeDocument/2006/relationships/hyperlink" Target="https://www.google.co.uk/url?sa=i&amp;url=https://www.learnreligions.com/christianity-symbols-illustrated-glossary-4051292&amp;psig=AOvVaw1pfSpOsrwrRrnZ4_-wOdu2&amp;ust=1601762862203000&amp;source=images&amp;cd=vfe&amp;ved=0CAIQjRxqFwoTCJjD-6P0luwCFQAAAAAdAAAAABA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s://www.google.co.uk/url?sa=i&amp;url=http://request.org.uk/life/spirituality/christian-symbols/&amp;psig=AOvVaw0xo5_sFaSFT0WtiioZhjTN&amp;ust=1601762789555000&amp;source=images&amp;cd=vfe&amp;ved=0CAIQjRxqFwoTCMDPpIH0luwCFQAAAAAdAAAAABAK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263231"/>
            <a:ext cx="7772400" cy="147002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GB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RE</a:t>
            </a:r>
            <a:endParaRPr lang="en-GB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560" y="303909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Class Tamar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316" y="527134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What is it like for someone to follow God?</a:t>
            </a:r>
            <a:endParaRPr lang="en-GB" sz="4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 descr="Christian symbolism Facts for Kids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1980538" cy="21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hristian Symbols « RE:quest">
            <a:hlinkClick r:id="rId5" tgtFrame="&quot;_blank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2235"/>
            <a:ext cx="2392591" cy="14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hristian Symbols: An Illustrated Glossary">
            <a:hlinkClick r:id="rId7" tgtFrame="&quot;_blank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4" y="919222"/>
            <a:ext cx="1800200" cy="158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25364" y="572487"/>
            <a:ext cx="309634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We </a:t>
            </a:r>
            <a:r>
              <a:rPr lang="en-GB" sz="2400" i="1" dirty="0" smtClean="0"/>
              <a:t>read the story of Noah </a:t>
            </a:r>
            <a:r>
              <a:rPr lang="en-GB" sz="2400" i="1" dirty="0" smtClean="0"/>
              <a:t>and </a:t>
            </a:r>
            <a:r>
              <a:rPr lang="en-GB" sz="2400" i="1" dirty="0" smtClean="0"/>
              <a:t>re-enacted the story.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25364" y="5013176"/>
            <a:ext cx="309634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We </a:t>
            </a:r>
            <a:r>
              <a:rPr lang="en-GB" sz="2400" i="1" dirty="0" smtClean="0"/>
              <a:t>discussed what we thought about the story and any questions it raised.</a:t>
            </a:r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40914" r="19977"/>
          <a:stretch/>
        </p:blipFill>
        <p:spPr bwMode="auto">
          <a:xfrm>
            <a:off x="467544" y="2132856"/>
            <a:ext cx="3154164" cy="270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 r="17705" b="16877"/>
          <a:stretch/>
        </p:blipFill>
        <p:spPr bwMode="auto">
          <a:xfrm>
            <a:off x="4038972" y="476672"/>
            <a:ext cx="4320480" cy="244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27256" r="14307" b="33040"/>
          <a:stretch/>
        </p:blipFill>
        <p:spPr bwMode="auto">
          <a:xfrm>
            <a:off x="4313262" y="3229227"/>
            <a:ext cx="3771900" cy="335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16031" r="13388" b="7019"/>
          <a:stretch/>
        </p:blipFill>
        <p:spPr bwMode="auto">
          <a:xfrm rot="5400000">
            <a:off x="4752057" y="440631"/>
            <a:ext cx="3975786" cy="447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528" y="260648"/>
            <a:ext cx="387719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We </a:t>
            </a:r>
            <a:r>
              <a:rPr lang="en-GB" sz="2400" i="1" dirty="0" smtClean="0"/>
              <a:t>discussed the meaning of a covenant and recorded different examples of covenants that we have experienced.</a:t>
            </a:r>
            <a:endParaRPr lang="en-GB" sz="24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683568" y="4610288"/>
            <a:ext cx="3672408" cy="16561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When </a:t>
            </a:r>
            <a:r>
              <a:rPr lang="en-GB" dirty="0" smtClean="0"/>
              <a:t>Christians get </a:t>
            </a:r>
            <a:r>
              <a:rPr lang="en-GB" dirty="0" smtClean="0"/>
              <a:t>married they wear rings to show that they </a:t>
            </a:r>
            <a:r>
              <a:rPr lang="en-GB" dirty="0" smtClean="0"/>
              <a:t>have </a:t>
            </a:r>
            <a:r>
              <a:rPr lang="en-GB" dirty="0" smtClean="0"/>
              <a:t>made promises to each other.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40024" y="2680588"/>
            <a:ext cx="3672408" cy="119055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rainbow is a symbol that shows God’s promise to Noah.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788024" y="5229200"/>
            <a:ext cx="387719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We </a:t>
            </a:r>
            <a:r>
              <a:rPr lang="en-GB" sz="2400" i="1" dirty="0" smtClean="0"/>
              <a:t>discussed the different symbols that represent our promises.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150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528" y="419180"/>
            <a:ext cx="387719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We </a:t>
            </a:r>
            <a:r>
              <a:rPr lang="en-GB" sz="2400" i="1" dirty="0" smtClean="0"/>
              <a:t>reflected on the question: What is it like for someone to follow God?</a:t>
            </a:r>
            <a:endParaRPr lang="en-GB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24388" r="13502" b="18512"/>
          <a:stretch/>
        </p:blipFill>
        <p:spPr bwMode="auto">
          <a:xfrm>
            <a:off x="4427984" y="404664"/>
            <a:ext cx="4320480" cy="25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752020" y="3755461"/>
            <a:ext cx="3672408" cy="119055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It feels good when someone makes a promise. You can trust them. Christians feel they can trust God.</a:t>
            </a:r>
            <a:endParaRPr lang="en-GB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3528" y="2564904"/>
            <a:ext cx="3672408" cy="119055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Christians feel like they will be forgiven by God and he will always be with them.</a:t>
            </a:r>
            <a:endParaRPr lang="en-GB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777652" y="4946018"/>
            <a:ext cx="3672408" cy="119055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Christians must always obey God and he will do the same.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t="12778" r="21771" b="10185"/>
          <a:stretch/>
        </p:blipFill>
        <p:spPr bwMode="auto">
          <a:xfrm>
            <a:off x="1043608" y="871984"/>
            <a:ext cx="68072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377</TotalTime>
  <Words>162</Words>
  <Application>Microsoft Office PowerPoint</Application>
  <PresentationFormat>On-screen Show (4:3)</PresentationFormat>
  <Paragraphs>13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Slipstream</vt:lpstr>
      <vt:lpstr>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- Christianity</dc:title>
  <dc:creator>E Green</dc:creator>
  <cp:lastModifiedBy>E Green</cp:lastModifiedBy>
  <cp:revision>38</cp:revision>
  <dcterms:created xsi:type="dcterms:W3CDTF">2020-10-05T17:47:23Z</dcterms:created>
  <dcterms:modified xsi:type="dcterms:W3CDTF">2020-12-15T19:42:25Z</dcterms:modified>
</cp:coreProperties>
</file>