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F6D-CBC0-4A73-96D8-E547A1DD5C49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9EF-2A0A-415C-A3B8-408BD5510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F6D-CBC0-4A73-96D8-E547A1DD5C49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9EF-2A0A-415C-A3B8-408BD5510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F6D-CBC0-4A73-96D8-E547A1DD5C49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9EF-2A0A-415C-A3B8-408BD5510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F6D-CBC0-4A73-96D8-E547A1DD5C49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9EF-2A0A-415C-A3B8-408BD5510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F6D-CBC0-4A73-96D8-E547A1DD5C49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9EF-2A0A-415C-A3B8-408BD5510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7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F6D-CBC0-4A73-96D8-E547A1DD5C49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9EF-2A0A-415C-A3B8-408BD5510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F6D-CBC0-4A73-96D8-E547A1DD5C49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9EF-2A0A-415C-A3B8-408BD5510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F6D-CBC0-4A73-96D8-E547A1DD5C49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9EF-2A0A-415C-A3B8-408BD5510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F6D-CBC0-4A73-96D8-E547A1DD5C49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9EF-2A0A-415C-A3B8-408BD5510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5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F6D-CBC0-4A73-96D8-E547A1DD5C49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9EF-2A0A-415C-A3B8-408BD5510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3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F6D-CBC0-4A73-96D8-E547A1DD5C49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9EF-2A0A-415C-A3B8-408BD5510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2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6F6D-CBC0-4A73-96D8-E547A1DD5C49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E9EF-2A0A-415C-A3B8-408BD5510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60932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Summer 2021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900608" y="188640"/>
            <a:ext cx="10873208" cy="6217087"/>
            <a:chOff x="395536" y="188640"/>
            <a:chExt cx="8352928" cy="4069002"/>
          </a:xfrm>
        </p:grpSpPr>
        <p:sp>
          <p:nvSpPr>
            <p:cNvPr id="6" name="Rectangle 5"/>
            <p:cNvSpPr/>
            <p:nvPr/>
          </p:nvSpPr>
          <p:spPr>
            <a:xfrm>
              <a:off x="816108" y="188640"/>
              <a:ext cx="7416824" cy="406900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99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Art and design</a:t>
              </a:r>
              <a:r>
                <a:rPr lang="en-US" sz="36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1649617"/>
              <a:ext cx="8352928" cy="9467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8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Clay Designs</a:t>
              </a:r>
              <a:endParaRPr lang="en-US" sz="28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60232" y="609329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Class Lynher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9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ferguson\Desktop\IMG_2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8386"/>
            <a:ext cx="28919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ferguson\Desktop\IMG_2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63888" y="0"/>
            <a:ext cx="28919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ferguson\Desktop\IMG_2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63887" y="4205699"/>
            <a:ext cx="28919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ferguson\Desktop\IMG_21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4720296"/>
            <a:ext cx="28919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ferguson\Desktop\IMG_21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3937" y="4332050"/>
            <a:ext cx="28919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ferguson\Desktop\IMG_21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8050" y="365951"/>
            <a:ext cx="28919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39552" y="2492896"/>
            <a:ext cx="3600400" cy="1296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</a:t>
            </a:r>
            <a:r>
              <a:rPr lang="en-GB" smtClean="0"/>
              <a:t>are really proud of our egg cups.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8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4" t="22316" r="23105" b="9334"/>
          <a:stretch/>
        </p:blipFill>
        <p:spPr bwMode="auto">
          <a:xfrm>
            <a:off x="-23156" y="0"/>
            <a:ext cx="9151558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6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9123" y="304959"/>
            <a:ext cx="2409918" cy="18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9123" y="294577"/>
            <a:ext cx="2409918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9123" y="289543"/>
            <a:ext cx="2409918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82" y="-15416"/>
            <a:ext cx="2409918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5576" y="2450995"/>
            <a:ext cx="2409918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2997" y="2450995"/>
            <a:ext cx="2409918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7212" y="2425709"/>
            <a:ext cx="2409918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0657" y="2425709"/>
            <a:ext cx="2409918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2748" y="2425709"/>
            <a:ext cx="2409918" cy="18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1807" y="4753041"/>
            <a:ext cx="2409918" cy="18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8193" y="4753041"/>
            <a:ext cx="2409918" cy="18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8404" y="4753041"/>
            <a:ext cx="2409918" cy="18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8404" y="4753041"/>
            <a:ext cx="2409918" cy="18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2748" y="4753041"/>
            <a:ext cx="2409918" cy="1800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0" y="764704"/>
            <a:ext cx="1334082" cy="1296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began by making pinch pots and coil pots.</a:t>
            </a:r>
            <a:endParaRPr lang="en-GB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588224" y="1700808"/>
            <a:ext cx="2555776" cy="693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had to keep the clay wet so it didn’t crack.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40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4959" y="304959"/>
            <a:ext cx="2409917" cy="1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9081" y="1432737"/>
            <a:ext cx="1799999" cy="1344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683" y="2366900"/>
            <a:ext cx="2409917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682" y="4776817"/>
            <a:ext cx="2409917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3281776"/>
            <a:ext cx="2409917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7" y="5081776"/>
            <a:ext cx="2409917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17" y="1433096"/>
            <a:ext cx="2409917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43857"/>
            <a:ext cx="2409917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58001"/>
            <a:ext cx="2409917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3862" y="4753042"/>
            <a:ext cx="2409917" cy="18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9041" y="2648816"/>
            <a:ext cx="2409917" cy="18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9042" y="304959"/>
            <a:ext cx="2409917" cy="18000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737875" y="0"/>
            <a:ext cx="1415887" cy="18338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learnt how to join clay together using slip and by scoring.</a:t>
            </a:r>
            <a:endParaRPr lang="en-GB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644008" y="-22035"/>
            <a:ext cx="2491826" cy="107477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experimented with different tools to see what effect they had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9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8029" y="304959"/>
            <a:ext cx="2409918" cy="180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8029" y="304959"/>
            <a:ext cx="2409918" cy="18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1971" y="298190"/>
            <a:ext cx="2409918" cy="180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8029" y="304959"/>
            <a:ext cx="2409918" cy="180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8029" y="304959"/>
            <a:ext cx="2409918" cy="180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4362" y="4753041"/>
            <a:ext cx="2409918" cy="18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8406" y="4753041"/>
            <a:ext cx="2409918" cy="180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4362" y="4753041"/>
            <a:ext cx="2409918" cy="180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1594" y="4753041"/>
            <a:ext cx="2409918" cy="180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4362" y="4753041"/>
            <a:ext cx="2409918" cy="1800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64241" y="2348880"/>
            <a:ext cx="3122868" cy="195518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When we came to paint the tiles we had made last week we found that some of our joining techniques were more successful than others. We thought about why.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660232" y="2852936"/>
            <a:ext cx="1800200" cy="1008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enjoyed mixing colours for our portraits.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6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333" y="406625"/>
            <a:ext cx="2891901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9334" y="384153"/>
            <a:ext cx="2891901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9333" y="986639"/>
            <a:ext cx="2891901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8471" y="986640"/>
            <a:ext cx="2891901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333" y="3578928"/>
            <a:ext cx="2891901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8471" y="4331916"/>
            <a:ext cx="2891901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8471" y="3578927"/>
            <a:ext cx="2891901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8249" y="4332050"/>
            <a:ext cx="2891901" cy="21600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267744" y="3194107"/>
            <a:ext cx="2629063" cy="12241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clay absorbed the paint quicker than we thought.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6066" y="487934"/>
            <a:ext cx="3855868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0727" y="2116734"/>
            <a:ext cx="3855868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6066" y="3490066"/>
            <a:ext cx="3855868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2490" y="498601"/>
            <a:ext cx="3855868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7934" y="3490066"/>
            <a:ext cx="3855868" cy="2880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056493" y="10666"/>
            <a:ext cx="3024336" cy="11521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researched shaped egg cups. Then we came up with three ideas of our own.</a:t>
            </a:r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056493" y="5301208"/>
            <a:ext cx="3024336" cy="14401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thought about the techniques we had learnt and what had been successful when choosing the one to make.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1057" y="304960"/>
            <a:ext cx="2409917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9" y="2535793"/>
            <a:ext cx="2409917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7897" y="304957"/>
            <a:ext cx="2409917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9700" y="304959"/>
            <a:ext cx="2409917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6479" y="304959"/>
            <a:ext cx="2409917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83" y="2535793"/>
            <a:ext cx="2409917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17" y="2535793"/>
            <a:ext cx="2409917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18" y="5071416"/>
            <a:ext cx="2409917" cy="18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8" y="5071416"/>
            <a:ext cx="2409917" cy="18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83" y="5058000"/>
            <a:ext cx="2409917" cy="18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4257" y="304957"/>
            <a:ext cx="2409917" cy="1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2076" y="3688393"/>
            <a:ext cx="1966352" cy="146869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5258" y="4149080"/>
            <a:ext cx="2399701" cy="9089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took our time to make it good.</a:t>
            </a:r>
            <a:endParaRPr lang="en-GB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2051720" y="2204864"/>
            <a:ext cx="2299504" cy="9089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used lots of slip and scored well to join bits together.</a:t>
            </a:r>
            <a:endParaRPr lang="en-GB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2205152" y="5105029"/>
            <a:ext cx="1800200" cy="17896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pulled some shapes from the main pot so they were already joined.</a:t>
            </a:r>
            <a:endParaRPr lang="en-GB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5724128" y="2862501"/>
            <a:ext cx="1268312" cy="31683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Most of us chose the thumb pot style as that was our most successful practice pot.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8"/>
            <a:ext cx="5783801" cy="43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8"/>
          <a:stretch/>
        </p:blipFill>
        <p:spPr>
          <a:xfrm>
            <a:off x="3360199" y="3503595"/>
            <a:ext cx="5783801" cy="338005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084168" y="332656"/>
            <a:ext cx="2232248" cy="27363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made sure our egg cup walls were thick so they wouldn’t fall apart when we came to paint them.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8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7821" y="426942"/>
            <a:ext cx="3373884" cy="25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4716" y="426942"/>
            <a:ext cx="3373884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1042" y="426942"/>
            <a:ext cx="3373884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5018" y="3939705"/>
            <a:ext cx="3373884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6942" y="3939705"/>
            <a:ext cx="3373884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7184" y="3939705"/>
            <a:ext cx="3373884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7058" y="426942"/>
            <a:ext cx="3373884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7058" y="3911058"/>
            <a:ext cx="3373884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5" r="32598"/>
          <a:stretch/>
        </p:blipFill>
        <p:spPr>
          <a:xfrm rot="5400000">
            <a:off x="7334100" y="-710099"/>
            <a:ext cx="1099801" cy="2520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475656" y="2996952"/>
            <a:ext cx="6192688" cy="7200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chose our brushes carefully and made sure we put it on quite thickly as we found that the clay can dull the colour.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5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249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Morice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F Ferguson</dc:creator>
  <cp:lastModifiedBy>F Ferguson</cp:lastModifiedBy>
  <cp:revision>21</cp:revision>
  <dcterms:created xsi:type="dcterms:W3CDTF">2020-01-30T16:23:24Z</dcterms:created>
  <dcterms:modified xsi:type="dcterms:W3CDTF">2021-07-16T10:22:49Z</dcterms:modified>
</cp:coreProperties>
</file>