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01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F9F2-2BF0-49DD-BF29-2FC57D2ED86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5602-0798-4113-95E1-C5B08194CF46}" type="slidenum">
              <a:rPr lang="en-GB" smtClean="0"/>
              <a:t>‹#›</a:t>
            </a:fld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F9F2-2BF0-49DD-BF29-2FC57D2ED86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5602-0798-4113-95E1-C5B08194CF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F9F2-2BF0-49DD-BF29-2FC57D2ED86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5602-0798-4113-95E1-C5B08194CF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F9F2-2BF0-49DD-BF29-2FC57D2ED86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5602-0798-4113-95E1-C5B08194CF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F9F2-2BF0-49DD-BF29-2FC57D2ED86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5602-0798-4113-95E1-C5B08194CF46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F9F2-2BF0-49DD-BF29-2FC57D2ED86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5602-0798-4113-95E1-C5B08194CF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F9F2-2BF0-49DD-BF29-2FC57D2ED86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5602-0798-4113-95E1-C5B08194CF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F9F2-2BF0-49DD-BF29-2FC57D2ED86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5602-0798-4113-95E1-C5B08194CF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F9F2-2BF0-49DD-BF29-2FC57D2ED86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5602-0798-4113-95E1-C5B08194CF4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F9F2-2BF0-49DD-BF29-2FC57D2ED86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5602-0798-4113-95E1-C5B08194CF46}" type="slidenum">
              <a:rPr lang="en-GB" smtClean="0"/>
              <a:t>‹#›</a:t>
            </a:fld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AF9F2-2BF0-49DD-BF29-2FC57D2ED86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75602-0798-4113-95E1-C5B08194CF46}" type="slidenum">
              <a:rPr lang="en-GB" smtClean="0"/>
              <a:t>‹#›</a:t>
            </a:fld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87AF9F2-2BF0-49DD-BF29-2FC57D2ED865}" type="datetimeFigureOut">
              <a:rPr lang="en-GB" smtClean="0"/>
              <a:t>03/12/2020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B775602-0798-4113-95E1-C5B08194CF46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 - Christianity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Autumn 1 2020</a:t>
            </a:r>
          </a:p>
          <a:p>
            <a:endParaRPr lang="en-GB" dirty="0"/>
          </a:p>
          <a:p>
            <a:r>
              <a:rPr lang="en-GB" dirty="0" smtClean="0"/>
              <a:t>To understand why it is important for Christians to believe God is holy and loving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12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>
                <a:latin typeface="Comic Sans MS" panose="030F0702030302020204" pitchFamily="66" charset="0"/>
              </a:rPr>
              <a:t/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>Cornwall Agreed Syllabus:</a:t>
            </a:r>
            <a:br>
              <a:rPr lang="en-GB" dirty="0" smtClean="0">
                <a:latin typeface="Comic Sans MS" panose="030F0702030302020204" pitchFamily="66" charset="0"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GB" sz="3600" b="1" dirty="0"/>
              <a:t>Make sense of belief:</a:t>
            </a:r>
          </a:p>
          <a:p>
            <a:r>
              <a:rPr lang="en-GB" sz="3600" dirty="0"/>
              <a:t>• Identify some different types of biblical texts, using technical</a:t>
            </a:r>
          </a:p>
          <a:p>
            <a:r>
              <a:rPr lang="en-GB" sz="3600" dirty="0"/>
              <a:t>terms accurately</a:t>
            </a:r>
          </a:p>
          <a:p>
            <a:r>
              <a:rPr lang="en-GB" sz="3600" dirty="0"/>
              <a:t>• Explain connections between biblical texts and Christian ideas</a:t>
            </a:r>
          </a:p>
          <a:p>
            <a:r>
              <a:rPr lang="en-GB" sz="3600" dirty="0"/>
              <a:t>of God, using theological terms</a:t>
            </a:r>
          </a:p>
          <a:p>
            <a:r>
              <a:rPr lang="en-GB" sz="3600" b="1" dirty="0"/>
              <a:t>Understand the impact:</a:t>
            </a:r>
          </a:p>
          <a:p>
            <a:r>
              <a:rPr lang="en-GB" sz="3600" dirty="0"/>
              <a:t>• Make clear connections between Bible texts studied and</a:t>
            </a:r>
          </a:p>
          <a:p>
            <a:r>
              <a:rPr lang="en-GB" sz="3600" dirty="0"/>
              <a:t>what Christians believe about God; for example, through how</a:t>
            </a:r>
          </a:p>
          <a:p>
            <a:r>
              <a:rPr lang="en-GB" sz="3600" dirty="0"/>
              <a:t>cathedrals are designed</a:t>
            </a:r>
          </a:p>
          <a:p>
            <a:r>
              <a:rPr lang="en-GB" sz="3600" dirty="0"/>
              <a:t>• Show how Christians put their beliefs into practice in worship</a:t>
            </a:r>
          </a:p>
          <a:p>
            <a:r>
              <a:rPr lang="en-GB" sz="3600" b="1" dirty="0"/>
              <a:t>Make connections:</a:t>
            </a:r>
          </a:p>
          <a:p>
            <a:r>
              <a:rPr lang="en-GB" sz="3600" dirty="0"/>
              <a:t>• Weigh up how biblical ideas and teachings about God as</a:t>
            </a:r>
          </a:p>
          <a:p>
            <a:r>
              <a:rPr lang="en-GB" sz="3600" dirty="0"/>
              <a:t>holy and loving might make a difference in the world today,</a:t>
            </a:r>
          </a:p>
          <a:p>
            <a:r>
              <a:rPr lang="en-GB" sz="3600" dirty="0"/>
              <a:t>developing insights of their own</a:t>
            </a:r>
            <a:r>
              <a:rPr lang="en-GB" sz="3600" dirty="0" smtClean="0"/>
              <a:t>.</a:t>
            </a:r>
          </a:p>
          <a:p>
            <a:endParaRPr lang="en-GB" sz="3600" dirty="0">
              <a:latin typeface="Comic Sans MS" panose="030F0702030302020204" pitchFamily="66" charset="0"/>
            </a:endParaRPr>
          </a:p>
          <a:p>
            <a:r>
              <a:rPr lang="en-GB" sz="3600" dirty="0" smtClean="0">
                <a:effectLst/>
                <a:latin typeface="Comic Sans MS" panose="030F0702030302020204" pitchFamily="66" charset="0"/>
              </a:rPr>
              <a:t>The ability to debate issues of religious significance with reference to evidence and argument</a:t>
            </a:r>
          </a:p>
          <a:p>
            <a:r>
              <a:rPr lang="en-GB" sz="3600" dirty="0" smtClean="0">
                <a:effectLst/>
                <a:latin typeface="Comic Sans MS" panose="030F0702030302020204" pitchFamily="66" charset="0"/>
              </a:rPr>
              <a:t>The ability to consider the thoughts, feelings, experiences, attitudes, beliefs and values of other</a:t>
            </a:r>
            <a:endParaRPr lang="en-GB" sz="3600" dirty="0">
              <a:latin typeface="Comic Sans MS" panose="030F0702030302020204" pitchFamily="66" charset="0"/>
              <a:cs typeface="Times New Roman"/>
            </a:endParaRPr>
          </a:p>
          <a:p>
            <a:endParaRPr lang="en-GB" sz="4400" dirty="0">
              <a:cs typeface="Times New Roman"/>
            </a:endParaRP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19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784976" cy="592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What do Christians believe God is like?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5796136" y="3789040"/>
            <a:ext cx="2448272" cy="19442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204272" y="4128591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Some of our ideas about God were similar to Christians</a:t>
            </a:r>
            <a:endParaRPr lang="en-GB" dirty="0"/>
          </a:p>
        </p:txBody>
      </p:sp>
      <p:sp>
        <p:nvSpPr>
          <p:cNvPr id="8" name="Oval Callout 7"/>
          <p:cNvSpPr/>
          <p:nvPr/>
        </p:nvSpPr>
        <p:spPr>
          <a:xfrm>
            <a:off x="827584" y="4761148"/>
            <a:ext cx="4032448" cy="16201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331640" y="4941168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put ourselves in a Christians shoes and thought about how they viewed God, then compared them to biblical texts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6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9441">
            <a:off x="2815114" y="1528872"/>
            <a:ext cx="2472840" cy="331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I can define God as holy and loving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38050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650">
            <a:off x="4939177" y="1807295"/>
            <a:ext cx="3247099" cy="434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1619672" y="4653137"/>
            <a:ext cx="6624736" cy="1800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 smtClean="0"/>
              <a:t> We explored </a:t>
            </a:r>
            <a:r>
              <a:rPr lang="en-GB" sz="1400" dirty="0"/>
              <a:t>which parts of </a:t>
            </a:r>
            <a:r>
              <a:rPr lang="en-GB" sz="1400" dirty="0" smtClean="0"/>
              <a:t>bible </a:t>
            </a:r>
            <a:r>
              <a:rPr lang="en-GB" sz="1400" dirty="0"/>
              <a:t>texts </a:t>
            </a:r>
            <a:r>
              <a:rPr lang="en-GB" sz="1400" dirty="0" smtClean="0"/>
              <a:t> and Christian worship songs talk </a:t>
            </a:r>
            <a:r>
              <a:rPr lang="en-GB" sz="1400" dirty="0"/>
              <a:t>about God being holy and which are about God being loving. </a:t>
            </a:r>
            <a:r>
              <a:rPr lang="en-GB" sz="1400" dirty="0" smtClean="0"/>
              <a:t>We examined </a:t>
            </a:r>
            <a:r>
              <a:rPr lang="en-GB" sz="1400" dirty="0"/>
              <a:t>the difference between these </a:t>
            </a:r>
            <a:r>
              <a:rPr lang="en-GB" sz="1400" dirty="0" smtClean="0"/>
              <a:t>ideas, coming </a:t>
            </a:r>
            <a:r>
              <a:rPr lang="en-GB" sz="1400" dirty="0"/>
              <a:t>up with </a:t>
            </a:r>
            <a:r>
              <a:rPr lang="en-GB" sz="1400" dirty="0" smtClean="0"/>
              <a:t>our own good </a:t>
            </a:r>
            <a:r>
              <a:rPr lang="en-GB" sz="1400" dirty="0"/>
              <a:t>definitions of both </a:t>
            </a:r>
            <a:r>
              <a:rPr lang="en-GB" sz="1400" dirty="0" smtClean="0"/>
              <a:t>terms after finding out Christian and dictionary definitions.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020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2" y="146165"/>
            <a:ext cx="3881003" cy="586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675" y="116632"/>
            <a:ext cx="4824536" cy="645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How do medieval and modern churches reflect God to Christians?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301182" y="5185193"/>
            <a:ext cx="4608512" cy="122413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 rot="175685">
            <a:off x="1381302" y="533559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learnt that Medieval </a:t>
            </a:r>
            <a:r>
              <a:rPr lang="en-GB" dirty="0"/>
              <a:t>Christians built cathedrals ‘to the glory of God’</a:t>
            </a:r>
          </a:p>
        </p:txBody>
      </p:sp>
    </p:spTree>
    <p:extLst>
      <p:ext uri="{BB962C8B-B14F-4D97-AF65-F5344CB8AC3E}">
        <p14:creationId xmlns:p14="http://schemas.microsoft.com/office/powerpoint/2010/main" val="144986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 can creatively express God as holy and loving and explain why.</a:t>
            </a:r>
            <a:endParaRPr lang="en-GB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748" y="1600200"/>
            <a:ext cx="338050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611560" y="2492896"/>
            <a:ext cx="2160240" cy="273630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187624" y="3068960"/>
            <a:ext cx="1224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 used colours and symbols to show God as loving and holy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8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755576" y="1628800"/>
            <a:ext cx="7848872" cy="79208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Callout 4"/>
          <p:cNvSpPr/>
          <p:nvPr/>
        </p:nvSpPr>
        <p:spPr>
          <a:xfrm>
            <a:off x="379624" y="2636912"/>
            <a:ext cx="8024712" cy="100811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Callout 3"/>
          <p:cNvSpPr/>
          <p:nvPr/>
        </p:nvSpPr>
        <p:spPr>
          <a:xfrm>
            <a:off x="467544" y="3933056"/>
            <a:ext cx="7848872" cy="72008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3100" dirty="0" smtClean="0"/>
              <a:t>I can discuss different believes and values including my own</a:t>
            </a:r>
            <a:endParaRPr lang="en-GB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600" dirty="0" smtClean="0"/>
              <a:t>	I </a:t>
            </a:r>
            <a:r>
              <a:rPr lang="en-GB" sz="1600" dirty="0" smtClean="0"/>
              <a:t>shared my own beliefs and compared them to Humanists and Christians. </a:t>
            </a:r>
            <a:endParaRPr lang="en-GB" sz="1600" dirty="0"/>
          </a:p>
          <a:p>
            <a:endParaRPr lang="en-GB" dirty="0" smtClean="0"/>
          </a:p>
          <a:p>
            <a:pPr marL="0" indent="0">
              <a:buNone/>
            </a:pPr>
            <a:r>
              <a:rPr lang="en-GB" sz="2000" dirty="0" smtClean="0"/>
              <a:t>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1400" dirty="0" smtClean="0"/>
              <a:t>My beliefs and values affect my daily life because you show love to someone then they show it back.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   </a:t>
            </a:r>
          </a:p>
          <a:p>
            <a:pPr marL="0" indent="0">
              <a:buNone/>
            </a:pPr>
            <a:r>
              <a:rPr lang="en-GB" sz="1600" dirty="0"/>
              <a:t>	</a:t>
            </a:r>
            <a:r>
              <a:rPr lang="en-GB" sz="1600" dirty="0" smtClean="0"/>
              <a:t>I believe everyone is special which helps me be kind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7278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80623" cy="586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62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4442</TotalTime>
  <Words>304</Words>
  <Application>Microsoft Office PowerPoint</Application>
  <PresentationFormat>On-screen Show (4:3)</PresentationFormat>
  <Paragraphs>41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Thatch</vt:lpstr>
      <vt:lpstr>RE - Christianity</vt:lpstr>
      <vt:lpstr>     Cornwall Agreed Syllabus: </vt:lpstr>
      <vt:lpstr>What do Christians believe God is like?</vt:lpstr>
      <vt:lpstr>I can define God as holy and loving</vt:lpstr>
      <vt:lpstr>How do medieval and modern churches reflect God to Christians?</vt:lpstr>
      <vt:lpstr>I can creatively express God as holy and loving and explain why.</vt:lpstr>
      <vt:lpstr>   I can discuss different believes and values including my own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 - Christianity</dc:title>
  <dc:creator>Emma Cunningham</dc:creator>
  <cp:lastModifiedBy>Emma Cunningham</cp:lastModifiedBy>
  <cp:revision>19</cp:revision>
  <dcterms:created xsi:type="dcterms:W3CDTF">2020-02-07T12:38:42Z</dcterms:created>
  <dcterms:modified xsi:type="dcterms:W3CDTF">2020-12-03T14:52:06Z</dcterms:modified>
</cp:coreProperties>
</file>