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5" r:id="rId4"/>
    <p:sldId id="264" r:id="rId5"/>
    <p:sldId id="266" r:id="rId6"/>
    <p:sldId id="267" r:id="rId7"/>
    <p:sldId id="26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B4FCF9-F530-4B20-A44D-BBF7DB7AFE46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5EF682-FEC0-4C9E-A23E-4DD80972D5E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5445224"/>
            <a:ext cx="8458200" cy="1222375"/>
          </a:xfrm>
        </p:spPr>
        <p:txBody>
          <a:bodyPr>
            <a:normAutofit/>
          </a:bodyPr>
          <a:lstStyle/>
          <a:p>
            <a:r>
              <a:rPr lang="en-GB" cap="none" dirty="0" smtClean="0">
                <a:latin typeface="Lucida Calligraphy" pitchFamily="66" charset="0"/>
              </a:rPr>
              <a:t>PHSE Autumn 2020</a:t>
            </a:r>
            <a:br>
              <a:rPr lang="en-GB" cap="none" dirty="0" smtClean="0">
                <a:latin typeface="Lucida Calligraphy" pitchFamily="66" charset="0"/>
              </a:rPr>
            </a:br>
            <a:r>
              <a:rPr lang="en-GB" cap="none" dirty="0" smtClean="0">
                <a:latin typeface="Lucida Calligraphy" pitchFamily="66" charset="0"/>
              </a:rPr>
              <a:t>Class </a:t>
            </a:r>
            <a:r>
              <a:rPr lang="en-GB" cap="none" dirty="0" err="1">
                <a:latin typeface="Lucida Calligraphy" pitchFamily="66" charset="0"/>
              </a:rPr>
              <a:t>L</a:t>
            </a:r>
            <a:r>
              <a:rPr lang="en-GB" cap="none" dirty="0" err="1" smtClean="0">
                <a:latin typeface="Lucida Calligraphy" pitchFamily="66" charset="0"/>
              </a:rPr>
              <a:t>ynher</a:t>
            </a:r>
            <a:endParaRPr lang="en-GB" cap="none" dirty="0">
              <a:latin typeface="Lucida Calligraphy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534" y="260648"/>
            <a:ext cx="8458200" cy="914400"/>
          </a:xfrm>
        </p:spPr>
        <p:txBody>
          <a:bodyPr>
            <a:normAutofit fontScale="92500"/>
          </a:bodyPr>
          <a:lstStyle/>
          <a:p>
            <a:pPr algn="ctr"/>
            <a:r>
              <a:rPr lang="en-GB" sz="5400" b="1" dirty="0" smtClean="0">
                <a:latin typeface="Lucida Calligraphy" pitchFamily="66" charset="0"/>
              </a:rPr>
              <a:t>Celebrating Differences</a:t>
            </a:r>
            <a:endParaRPr lang="en-GB" sz="5400" b="1" dirty="0"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5709096" y="5085184"/>
            <a:ext cx="3168352" cy="14401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Callout 6"/>
          <p:cNvSpPr/>
          <p:nvPr/>
        </p:nvSpPr>
        <p:spPr>
          <a:xfrm>
            <a:off x="334864" y="1628800"/>
            <a:ext cx="3301032" cy="648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866"/>
            <a:ext cx="5436096" cy="367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49343"/>
            <a:ext cx="4644008" cy="346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864" y="1710100"/>
            <a:ext cx="300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We know we are all different  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25820"/>
            <a:ext cx="649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I understand that cultural differences sometimes cause conflict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09096" y="530120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We watched the London Riots and talked about why they happened.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4136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2FA4ED7A-E9AE-483F-8A9F-6F211C1D3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239042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UNDERSTAND WHAT RACISM 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340768"/>
            <a:ext cx="5796136" cy="5530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Racism is when someone is discriminating a person because of their skin colour or religion</a:t>
            </a: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We discussed what we could do to eliminate racism including </a:t>
            </a:r>
            <a:r>
              <a:rPr lang="en-GB" alt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Recognise that no matter what our skin colour, accent, language we speak or the place we are from, we are all equal and deserve the </a:t>
            </a:r>
            <a:r>
              <a:rPr lang="en-GB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same rights </a:t>
            </a:r>
            <a:r>
              <a:rPr lang="en-GB" alt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and treatment.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70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Celebrating diversity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8050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78" y="-6648"/>
            <a:ext cx="2928714" cy="39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79" y="2908517"/>
            <a:ext cx="2949922" cy="394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2808312" cy="375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3" y="5244673"/>
            <a:ext cx="248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designed a new 50 pence coin, inspired by the 2020 diversity in Britain coin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61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5796136" y="1287344"/>
            <a:ext cx="2160240" cy="2016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Callout 6"/>
          <p:cNvSpPr/>
          <p:nvPr/>
        </p:nvSpPr>
        <p:spPr>
          <a:xfrm>
            <a:off x="421532" y="1398648"/>
            <a:ext cx="1656184" cy="12961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understand types of bullying behaviour</a:t>
            </a:r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539552" y="5013176"/>
            <a:ext cx="2664296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We spoke about direct and indirect bullying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84168" y="1556792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discussed how people can help those who feel like they are being bullied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 can make people feel very sad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2961707" cy="396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36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Does Money matter?</a:t>
            </a:r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5292080" y="4179788"/>
            <a:ext cx="3240360" cy="2016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56176" y="4725144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Money does not necessarily make you happy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4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3167844" y="1190365"/>
            <a:ext cx="2952328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63888" y="148478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feel happy when I am with my family and they are healthy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264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76" y="1064724"/>
            <a:ext cx="321472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2636912"/>
            <a:ext cx="2448272" cy="182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69820"/>
            <a:ext cx="3024336" cy="225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52" y="404664"/>
            <a:ext cx="8686800" cy="838200"/>
          </a:xfrm>
        </p:spPr>
        <p:txBody>
          <a:bodyPr/>
          <a:lstStyle/>
          <a:p>
            <a:r>
              <a:rPr lang="en-GB" dirty="0" smtClean="0"/>
              <a:t>I can experience another culture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1136"/>
            <a:ext cx="2548360" cy="254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60" y="4264826"/>
            <a:ext cx="2593174" cy="259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34" y="4312686"/>
            <a:ext cx="1878738" cy="252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574"/>
            <a:ext cx="2165562" cy="21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17" y="2125574"/>
            <a:ext cx="2899347" cy="21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42" y="2189712"/>
            <a:ext cx="1938330" cy="211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116035" y="1064724"/>
            <a:ext cx="2375845" cy="18602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296480" y="1256170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looked at the impact different cultures in the UK have had on our country.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81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343</TotalTime>
  <Words>191</Words>
  <Application>Microsoft Office PowerPoint</Application>
  <PresentationFormat>On-screen Show (4:3)</PresentationFormat>
  <Paragraphs>20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Trek</vt:lpstr>
      <vt:lpstr>PHSE Autumn 2020 Class Lynher</vt:lpstr>
      <vt:lpstr>PowerPoint Presentation</vt:lpstr>
      <vt:lpstr>I UNDERSTAND WHAT RACISM IS</vt:lpstr>
      <vt:lpstr>Celebrating diversity</vt:lpstr>
      <vt:lpstr>I understand types of bullying behaviour</vt:lpstr>
      <vt:lpstr>Does Money matter?</vt:lpstr>
      <vt:lpstr>I can experience another culture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PHSE Spring 1 2020</dc:title>
  <dc:creator>Emma Cunningham</dc:creator>
  <cp:lastModifiedBy>Emma Cunningham</cp:lastModifiedBy>
  <cp:revision>31</cp:revision>
  <dcterms:created xsi:type="dcterms:W3CDTF">2020-01-23T11:38:28Z</dcterms:created>
  <dcterms:modified xsi:type="dcterms:W3CDTF">2020-12-09T15:48:05Z</dcterms:modified>
</cp:coreProperties>
</file>