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3" y="3307359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3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2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7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4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8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4" y="1809750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6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4" y="2389192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389192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446091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6" y="446091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631952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4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479249" y="1436864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3" y="1411793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2083430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3" y="993079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8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1060597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4" y="675728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31A3A4F-BC61-4B50-9A51-E5ADE272CB77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5951814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60" y="5951814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D3E58DB-C4B0-4660-B2EE-C4969BE6CF7B}" type="slidenum">
              <a:rPr lang="en-GB" smtClean="0"/>
              <a:t>‹#›</a:t>
            </a:fld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-33595" y="4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yquote.com/authors/michael-jordan-quot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PSHE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Go Big, Be Awesome</a:t>
            </a:r>
          </a:p>
          <a:p>
            <a:r>
              <a:rPr lang="en-GB" dirty="0" smtClean="0"/>
              <a:t>Transitions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5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161E3D69-998F-CF46-8D8B-74BABC06F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261" y="1806575"/>
            <a:ext cx="6067481" cy="4052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Being Awesome! I know how to persevere when I find something challenging</a:t>
            </a:r>
            <a:endParaRPr lang="en-GB" dirty="0"/>
          </a:p>
        </p:txBody>
      </p:sp>
      <p:sp>
        <p:nvSpPr>
          <p:cNvPr id="4" name="Rectangular Callout 3"/>
          <p:cNvSpPr/>
          <p:nvPr/>
        </p:nvSpPr>
        <p:spPr>
          <a:xfrm>
            <a:off x="5436096" y="4653136"/>
            <a:ext cx="3240360" cy="165618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learnt to be positive and keep persevering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47664" y="18448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“I've missed more than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9,000 shots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my career. I've lost almost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300 games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26 times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I've been trusted to take the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game winning shot and missed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2735" y="299338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I've failed over and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over and over again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my life. And that is why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I SUCCEED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r>
              <a:rPr lang="en-GB" sz="1400" i="1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Michael Jordan</a:t>
            </a:r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250588" y="5157192"/>
            <a:ext cx="2664296" cy="136815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know I will make mistakes but I need to learn from them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78" y="1349095"/>
            <a:ext cx="2535221" cy="164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608778" y="2888940"/>
            <a:ext cx="2449204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Fourlanesend</a:t>
            </a:r>
            <a:r>
              <a:rPr lang="en-GB" dirty="0" smtClean="0"/>
              <a:t> has prepared me for my next step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8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know how to have a growth </a:t>
            </a:r>
            <a:r>
              <a:rPr lang="en-GB" dirty="0" smtClean="0"/>
              <a:t>mind-set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560" y="2636912"/>
            <a:ext cx="4644008" cy="252028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fear failure. Failure is how we learn to be better!</a:t>
            </a:r>
          </a:p>
          <a:p>
            <a:endParaRPr lang="en-GB" dirty="0"/>
          </a:p>
        </p:txBody>
      </p:sp>
      <p:sp>
        <p:nvSpPr>
          <p:cNvPr id="4" name="Rectangular Callout 3"/>
          <p:cNvSpPr/>
          <p:nvPr/>
        </p:nvSpPr>
        <p:spPr>
          <a:xfrm>
            <a:off x="179512" y="4365104"/>
            <a:ext cx="3600400" cy="20162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feel </a:t>
            </a:r>
            <a:r>
              <a:rPr lang="en-GB" dirty="0" smtClean="0"/>
              <a:t>I'm </a:t>
            </a:r>
            <a:r>
              <a:rPr lang="en-GB" dirty="0" smtClean="0"/>
              <a:t>not very good at maths but by using a growth </a:t>
            </a:r>
            <a:r>
              <a:rPr lang="en-GB" dirty="0" smtClean="0"/>
              <a:t>mind-set </a:t>
            </a:r>
            <a:r>
              <a:rPr lang="en-GB" dirty="0" smtClean="0"/>
              <a:t>I can say I am going to practise my tables to help my maths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76583"/>
            <a:ext cx="4320482" cy="366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79912" y="1412776"/>
            <a:ext cx="4464496" cy="1763807"/>
          </a:xfrm>
          <a:prstGeom prst="wedgeEllipseCallout">
            <a:avLst>
              <a:gd name="adj1" fmla="val 15488"/>
              <a:gd name="adj2" fmla="val 67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put inside my image what makes me who I am and outside what this makes me accomplish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6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25113" cy="924475"/>
          </a:xfrm>
        </p:spPr>
        <p:txBody>
          <a:bodyPr/>
          <a:lstStyle/>
          <a:p>
            <a:r>
              <a:rPr lang="en-GB" dirty="0" smtClean="0"/>
              <a:t>I can give everythin</a:t>
            </a:r>
            <a:r>
              <a:rPr lang="en-GB" dirty="0" smtClean="0"/>
              <a:t>g my best!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3713792-66F9-EE49-B449-704B06520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22" y="2802440"/>
            <a:ext cx="4052888" cy="405288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580112" y="836712"/>
            <a:ext cx="2880320" cy="1584176"/>
          </a:xfrm>
          <a:prstGeom prst="wedgeRectCallout">
            <a:avLst>
              <a:gd name="adj1" fmla="val -37294"/>
              <a:gd name="adj2" fmla="val 81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must remember to give everything our best shot!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1500"/>
            <a:ext cx="4614322" cy="34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0" y="1628800"/>
            <a:ext cx="3456384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had a sports coach come in and he show us to push and challenge ourselves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1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248" y="404664"/>
            <a:ext cx="9175248" cy="924475"/>
          </a:xfrm>
        </p:spPr>
        <p:txBody>
          <a:bodyPr/>
          <a:lstStyle/>
          <a:p>
            <a:r>
              <a:rPr lang="en-GB" dirty="0" err="1" smtClean="0"/>
              <a:t>Bouncebackability</a:t>
            </a:r>
            <a:r>
              <a:rPr lang="en-GB" dirty="0" smtClean="0"/>
              <a:t>! I know to try again when things may go wrong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4495744"/>
            <a:ext cx="3706573" cy="1909671"/>
          </a:xfrm>
        </p:spPr>
        <p:txBody>
          <a:bodyPr>
            <a:normAutofit fontScale="62500" lnSpcReduction="20000"/>
          </a:bodyPr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"Be nice, work hard, bounce back, and all will be fine.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6000" b="1" dirty="0">
                <a:latin typeface="Calibri" panose="020F0502020204030204" pitchFamily="34" charset="0"/>
              </a:rPr>
              <a:t>Go get ‘</a:t>
            </a:r>
            <a:r>
              <a:rPr lang="en-GB" sz="6000" b="1" dirty="0" err="1">
                <a:latin typeface="Calibri" panose="020F0502020204030204" pitchFamily="34" charset="0"/>
              </a:rPr>
              <a:t>em</a:t>
            </a:r>
            <a:r>
              <a:rPr lang="en-GB" sz="6000" b="1" dirty="0">
                <a:latin typeface="Calibri" panose="020F0502020204030204" pitchFamily="34" charset="0"/>
              </a:rPr>
              <a:t>!”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GB" sz="2400" i="1" dirty="0">
                <a:latin typeface="Calibri" panose="020F0502020204030204" pitchFamily="34" charset="0"/>
              </a:rPr>
              <a:t>Matthew Burton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" y="4149080"/>
            <a:ext cx="1944216" cy="260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3417" y="3097418"/>
            <a:ext cx="3215763" cy="430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045749" y="1556792"/>
            <a:ext cx="4104456" cy="2304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know that with grit and determination I can keep trying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9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normal?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5834399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‘Find out who you are and do it on purpose’</a:t>
            </a:r>
          </a:p>
          <a:p>
            <a:pPr algn="r"/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r"/>
            <a:r>
              <a:rPr lang="en-GB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Dolly Parton, American singer and songwriter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0"/>
            <a:ext cx="3744416" cy="5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45E95C-E691-44F8-93C5-8D74A1FD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844824"/>
            <a:ext cx="5688632" cy="40426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67544" y="1590548"/>
            <a:ext cx="2768201" cy="2232248"/>
          </a:xfrm>
          <a:prstGeom prst="wedgeRectCallout">
            <a:avLst>
              <a:gd name="adj1" fmla="val -45709"/>
              <a:gd name="adj2" fmla="val 721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 one is normal, we are all unique so can’t have a normal to aim for.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3743400" y="4005064"/>
            <a:ext cx="3312368" cy="1684158"/>
          </a:xfrm>
          <a:prstGeom prst="wedgeEllipseCallout">
            <a:avLst>
              <a:gd name="adj1" fmla="val 43948"/>
              <a:gd name="adj2" fmla="val 67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like drawing me as how I saw myself, bringing out the hidden parts of 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6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130</TotalTime>
  <Words>306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Autumn</vt:lpstr>
      <vt:lpstr>PSHE</vt:lpstr>
      <vt:lpstr>Being Awesome! I know how to persevere when I find something challenging</vt:lpstr>
      <vt:lpstr>To know how to have a growth mind-set</vt:lpstr>
      <vt:lpstr>I can give everything my best! </vt:lpstr>
      <vt:lpstr>Bouncebackability! I know to try again when things may go wrong</vt:lpstr>
      <vt:lpstr>What is normal?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</dc:title>
  <dc:creator>Emma Cunningham</dc:creator>
  <cp:lastModifiedBy>Emma Cunningham</cp:lastModifiedBy>
  <cp:revision>13</cp:revision>
  <dcterms:created xsi:type="dcterms:W3CDTF">2021-06-10T08:08:12Z</dcterms:created>
  <dcterms:modified xsi:type="dcterms:W3CDTF">2021-07-15T11:24:04Z</dcterms:modified>
</cp:coreProperties>
</file>