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C064-1D48-43BB-9B16-31DA9ED6E27A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CDFB-B4FD-42BB-9ECC-1D362F811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470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C064-1D48-43BB-9B16-31DA9ED6E27A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CDFB-B4FD-42BB-9ECC-1D362F811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535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C064-1D48-43BB-9B16-31DA9ED6E27A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CDFB-B4FD-42BB-9ECC-1D362F811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449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C064-1D48-43BB-9B16-31DA9ED6E27A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CDFB-B4FD-42BB-9ECC-1D362F811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489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C064-1D48-43BB-9B16-31DA9ED6E27A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CDFB-B4FD-42BB-9ECC-1D362F811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18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C064-1D48-43BB-9B16-31DA9ED6E27A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CDFB-B4FD-42BB-9ECC-1D362F811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491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C064-1D48-43BB-9B16-31DA9ED6E27A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CDFB-B4FD-42BB-9ECC-1D362F811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5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C064-1D48-43BB-9B16-31DA9ED6E27A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CDFB-B4FD-42BB-9ECC-1D362F811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44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C064-1D48-43BB-9B16-31DA9ED6E27A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CDFB-B4FD-42BB-9ECC-1D362F811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712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C064-1D48-43BB-9B16-31DA9ED6E27A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CDFB-B4FD-42BB-9ECC-1D362F811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213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C064-1D48-43BB-9B16-31DA9ED6E27A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8CDFB-B4FD-42BB-9ECC-1D362F811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98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6C064-1D48-43BB-9B16-31DA9ED6E27A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8CDFB-B4FD-42BB-9ECC-1D362F811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7888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History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Indus Valley</a:t>
            </a:r>
          </a:p>
          <a:p>
            <a:r>
              <a:rPr lang="en-GB" dirty="0" smtClean="0"/>
              <a:t>Autumn 2020</a:t>
            </a:r>
          </a:p>
        </p:txBody>
      </p:sp>
    </p:spTree>
    <p:extLst>
      <p:ext uri="{BB962C8B-B14F-4D97-AF65-F5344CB8AC3E}">
        <p14:creationId xmlns:p14="http://schemas.microsoft.com/office/powerpoint/2010/main" val="350498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179512" y="1663932"/>
            <a:ext cx="4572000" cy="82896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Callout 2"/>
          <p:cNvSpPr/>
          <p:nvPr/>
        </p:nvSpPr>
        <p:spPr>
          <a:xfrm>
            <a:off x="6364806" y="4942038"/>
            <a:ext cx="2686382" cy="122413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Where and when was the Indus Valley?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79512" y="16639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altLang="en-US" dirty="0"/>
              <a:t>T</a:t>
            </a:r>
            <a:r>
              <a:rPr lang="en-GB" altLang="en-US" dirty="0" smtClean="0"/>
              <a:t>he </a:t>
            </a:r>
            <a:r>
              <a:rPr lang="en-GB" altLang="en-US" dirty="0"/>
              <a:t>Indus </a:t>
            </a:r>
            <a:r>
              <a:rPr lang="en-GB" altLang="en-US" dirty="0" smtClean="0"/>
              <a:t>Valley was </a:t>
            </a:r>
            <a:r>
              <a:rPr lang="en-GB" altLang="en-US" dirty="0"/>
              <a:t>in </a:t>
            </a:r>
            <a:r>
              <a:rPr lang="en-GB" altLang="en-US" dirty="0" smtClean="0"/>
              <a:t>Northwest </a:t>
            </a:r>
            <a:r>
              <a:rPr lang="en-GB" altLang="en-US" dirty="0"/>
              <a:t>Afghanistan, Pakistan and Northwest India.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9" t="23547" r="12897" b="6989"/>
          <a:stretch>
            <a:fillRect/>
          </a:stretch>
        </p:blipFill>
        <p:spPr bwMode="auto">
          <a:xfrm>
            <a:off x="4865150" y="2132856"/>
            <a:ext cx="4311947" cy="2527816"/>
          </a:xfrm>
          <a:prstGeom prst="rect">
            <a:avLst/>
          </a:prstGeom>
          <a:noFill/>
          <a:ln w="28575">
            <a:solidFill>
              <a:srgbClr val="D4B05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5-Point Star 6"/>
          <p:cNvSpPr/>
          <p:nvPr/>
        </p:nvSpPr>
        <p:spPr>
          <a:xfrm>
            <a:off x="7164288" y="2852936"/>
            <a:ext cx="287337" cy="250825"/>
          </a:xfrm>
          <a:prstGeom prst="star5">
            <a:avLst>
              <a:gd name="adj" fmla="val 50000"/>
              <a:gd name="hf" fmla="val 105146"/>
              <a:gd name="vf" fmla="val 110557"/>
            </a:avLst>
          </a:prstGeom>
          <a:solidFill>
            <a:srgbClr val="FF9900"/>
          </a:solidFill>
          <a:ln>
            <a:solidFill>
              <a:srgbClr val="EDC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936"/>
            <a:ext cx="5649382" cy="391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90715" y="5230941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It had rivers, mountains, forest and even </a:t>
            </a:r>
            <a:r>
              <a:rPr lang="en-GB" dirty="0" smtClean="0"/>
              <a:t>deserts!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897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ular Callout 5"/>
          <p:cNvSpPr/>
          <p:nvPr/>
        </p:nvSpPr>
        <p:spPr>
          <a:xfrm>
            <a:off x="5370306" y="6024611"/>
            <a:ext cx="2874102" cy="648072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ular Callout 2"/>
          <p:cNvSpPr/>
          <p:nvPr/>
        </p:nvSpPr>
        <p:spPr>
          <a:xfrm>
            <a:off x="1115616" y="4797152"/>
            <a:ext cx="2808312" cy="1656184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How did we discover the Indus Valley?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3"/>
            <a:ext cx="4338333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116893" cy="44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4797152"/>
            <a:ext cx="2592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Charles Masson first discovered the Indus Valley when he found bricks he thought were castles.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370306" y="5970909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It was only found around 100 years ago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983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ular Callout 39"/>
          <p:cNvSpPr/>
          <p:nvPr/>
        </p:nvSpPr>
        <p:spPr>
          <a:xfrm>
            <a:off x="35496" y="6093296"/>
            <a:ext cx="7103478" cy="646331"/>
          </a:xfrm>
          <a:prstGeom prst="wedgeRectCallout">
            <a:avLst>
              <a:gd name="adj1" fmla="val 26686"/>
              <a:gd name="adj2" fmla="val 835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ular Callout 3"/>
          <p:cNvSpPr/>
          <p:nvPr/>
        </p:nvSpPr>
        <p:spPr>
          <a:xfrm>
            <a:off x="6306650" y="1412775"/>
            <a:ext cx="2153781" cy="114731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ular Callout 2"/>
          <p:cNvSpPr/>
          <p:nvPr/>
        </p:nvSpPr>
        <p:spPr>
          <a:xfrm>
            <a:off x="323528" y="1549280"/>
            <a:ext cx="1296144" cy="188306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138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 know how long this ancient civilisation lasted.</a:t>
            </a:r>
            <a:endParaRPr lang="en-GB" dirty="0"/>
          </a:p>
        </p:txBody>
      </p: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2006600" y="2348880"/>
            <a:ext cx="5877768" cy="3818558"/>
            <a:chOff x="1009132" y="2141838"/>
            <a:chExt cx="5330903" cy="3030048"/>
          </a:xfrm>
        </p:grpSpPr>
        <p:sp>
          <p:nvSpPr>
            <p:cNvPr id="7" name="Rectangle 6"/>
            <p:cNvSpPr/>
            <p:nvPr/>
          </p:nvSpPr>
          <p:spPr>
            <a:xfrm>
              <a:off x="1144663" y="2141838"/>
              <a:ext cx="4975940" cy="2709786"/>
            </a:xfrm>
            <a:prstGeom prst="rect">
              <a:avLst/>
            </a:prstGeom>
            <a:solidFill>
              <a:srgbClr val="EDCE71"/>
            </a:solidFill>
            <a:ln w="28575">
              <a:solidFill>
                <a:srgbClr val="D4B0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" name="Content Placeholder 6"/>
            <p:cNvSpPr>
              <a:spLocks/>
            </p:cNvSpPr>
            <p:nvPr/>
          </p:nvSpPr>
          <p:spPr bwMode="auto">
            <a:xfrm>
              <a:off x="1009132" y="4852086"/>
              <a:ext cx="1173896" cy="319800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108000" rIns="252000" bIns="25200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buFont typeface="Arial" charset="0"/>
                <a:buNone/>
              </a:pPr>
              <a:r>
                <a:rPr lang="en-GB" altLang="en-US" sz="1400" b="1"/>
                <a:t>3000BC</a:t>
              </a:r>
            </a:p>
          </p:txBody>
        </p:sp>
        <p:sp>
          <p:nvSpPr>
            <p:cNvPr id="9" name="Content Placeholder 6"/>
            <p:cNvSpPr>
              <a:spLocks/>
            </p:cNvSpPr>
            <p:nvPr/>
          </p:nvSpPr>
          <p:spPr bwMode="auto">
            <a:xfrm>
              <a:off x="1853511" y="4852086"/>
              <a:ext cx="1173896" cy="319800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108000" rIns="252000" bIns="25200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buFont typeface="Arial" charset="0"/>
                <a:buNone/>
              </a:pPr>
              <a:r>
                <a:rPr lang="en-GB" altLang="en-US" sz="1400" b="1"/>
                <a:t>2000BC</a:t>
              </a:r>
            </a:p>
          </p:txBody>
        </p:sp>
        <p:sp>
          <p:nvSpPr>
            <p:cNvPr id="10" name="Content Placeholder 6"/>
            <p:cNvSpPr>
              <a:spLocks/>
            </p:cNvSpPr>
            <p:nvPr/>
          </p:nvSpPr>
          <p:spPr bwMode="auto">
            <a:xfrm>
              <a:off x="2697890" y="4852086"/>
              <a:ext cx="1173896" cy="319800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108000" rIns="252000" bIns="25200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buFont typeface="Arial" charset="0"/>
                <a:buNone/>
              </a:pPr>
              <a:r>
                <a:rPr lang="en-GB" altLang="en-US" sz="1400" b="1"/>
                <a:t>1000BC</a:t>
              </a:r>
            </a:p>
          </p:txBody>
        </p:sp>
        <p:sp>
          <p:nvSpPr>
            <p:cNvPr id="11" name="Content Placeholder 6"/>
            <p:cNvSpPr>
              <a:spLocks/>
            </p:cNvSpPr>
            <p:nvPr/>
          </p:nvSpPr>
          <p:spPr bwMode="auto">
            <a:xfrm>
              <a:off x="3453711" y="4852086"/>
              <a:ext cx="1173896" cy="319800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108000" rIns="252000" bIns="25200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buFont typeface="Arial" charset="0"/>
                <a:buNone/>
              </a:pPr>
              <a:r>
                <a:rPr lang="en-GB" altLang="en-US" sz="1400" b="1"/>
                <a:t>0</a:t>
              </a:r>
            </a:p>
          </p:txBody>
        </p:sp>
        <p:sp>
          <p:nvSpPr>
            <p:cNvPr id="12" name="Content Placeholder 6"/>
            <p:cNvSpPr>
              <a:spLocks/>
            </p:cNvSpPr>
            <p:nvPr/>
          </p:nvSpPr>
          <p:spPr bwMode="auto">
            <a:xfrm>
              <a:off x="4270676" y="4852086"/>
              <a:ext cx="1276865" cy="319800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108000" rIns="252000" bIns="25200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buFont typeface="Arial" charset="0"/>
                <a:buNone/>
              </a:pPr>
              <a:r>
                <a:rPr lang="en-GB" altLang="en-US" sz="1400" b="1"/>
                <a:t>1000AD</a:t>
              </a:r>
            </a:p>
          </p:txBody>
        </p:sp>
        <p:sp>
          <p:nvSpPr>
            <p:cNvPr id="13" name="Content Placeholder 6"/>
            <p:cNvSpPr>
              <a:spLocks/>
            </p:cNvSpPr>
            <p:nvPr/>
          </p:nvSpPr>
          <p:spPr bwMode="auto">
            <a:xfrm>
              <a:off x="5105412" y="4848021"/>
              <a:ext cx="1234623" cy="319800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108000" rIns="252000" bIns="25200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buFont typeface="Arial" charset="0"/>
                <a:buNone/>
              </a:pPr>
              <a:r>
                <a:rPr lang="en-GB" altLang="en-US" sz="1400" b="1"/>
                <a:t>2000AD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606116" y="2141838"/>
              <a:ext cx="0" cy="2709786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417691" y="2141838"/>
              <a:ext cx="0" cy="2709786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229266" y="2141838"/>
              <a:ext cx="0" cy="2709786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040842" y="2141838"/>
              <a:ext cx="0" cy="2709786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852416" y="2141838"/>
              <a:ext cx="0" cy="2709786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663992" y="2141838"/>
              <a:ext cx="0" cy="2709786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1406045" y="2357937"/>
              <a:ext cx="1539250" cy="264294"/>
            </a:xfrm>
            <a:prstGeom prst="rect">
              <a:avLst/>
            </a:prstGeom>
            <a:solidFill>
              <a:srgbClr val="8AB6B8"/>
            </a:solidFill>
            <a:ln>
              <a:solidFill>
                <a:srgbClr val="8AB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617410" y="2923836"/>
              <a:ext cx="576008" cy="264294"/>
            </a:xfrm>
            <a:prstGeom prst="rect">
              <a:avLst/>
            </a:prstGeom>
            <a:solidFill>
              <a:srgbClr val="8AB6B8"/>
            </a:solidFill>
            <a:ln>
              <a:solidFill>
                <a:srgbClr val="8AB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396365" y="3497508"/>
              <a:ext cx="1548931" cy="262739"/>
            </a:xfrm>
            <a:prstGeom prst="rect">
              <a:avLst/>
            </a:prstGeom>
            <a:solidFill>
              <a:srgbClr val="8AB6B8"/>
            </a:solidFill>
            <a:ln>
              <a:solidFill>
                <a:srgbClr val="8AB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632282" y="3976346"/>
              <a:ext cx="2063628" cy="264294"/>
            </a:xfrm>
            <a:prstGeom prst="rect">
              <a:avLst/>
            </a:prstGeom>
            <a:solidFill>
              <a:srgbClr val="8AB6B8"/>
            </a:solidFill>
            <a:ln>
              <a:solidFill>
                <a:srgbClr val="8AB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520602" y="4456739"/>
              <a:ext cx="2433112" cy="262738"/>
            </a:xfrm>
            <a:prstGeom prst="rect">
              <a:avLst/>
            </a:prstGeom>
            <a:solidFill>
              <a:srgbClr val="8AB6B8"/>
            </a:solidFill>
            <a:ln>
              <a:solidFill>
                <a:srgbClr val="8AB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347050" y="2483865"/>
              <a:ext cx="588916" cy="262739"/>
            </a:xfrm>
            <a:prstGeom prst="rect">
              <a:avLst/>
            </a:prstGeom>
            <a:solidFill>
              <a:srgbClr val="8AB6B8"/>
            </a:solidFill>
            <a:ln>
              <a:solidFill>
                <a:srgbClr val="8AB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30950" y="2869423"/>
              <a:ext cx="1029393" cy="264294"/>
            </a:xfrm>
            <a:prstGeom prst="rect">
              <a:avLst/>
            </a:prstGeom>
            <a:solidFill>
              <a:srgbClr val="8AB6B8"/>
            </a:solidFill>
            <a:ln>
              <a:solidFill>
                <a:srgbClr val="8AB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329652" y="3248761"/>
              <a:ext cx="732515" cy="264294"/>
            </a:xfrm>
            <a:prstGeom prst="rect">
              <a:avLst/>
            </a:prstGeom>
            <a:solidFill>
              <a:srgbClr val="8AB6B8"/>
            </a:solidFill>
            <a:ln>
              <a:solidFill>
                <a:srgbClr val="8AB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576513" y="3597007"/>
              <a:ext cx="469519" cy="262739"/>
            </a:xfrm>
            <a:prstGeom prst="rect">
              <a:avLst/>
            </a:prstGeom>
            <a:solidFill>
              <a:srgbClr val="8AB6B8"/>
            </a:solidFill>
            <a:ln>
              <a:solidFill>
                <a:srgbClr val="8AB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9" name="Content Placeholder 6"/>
            <p:cNvSpPr>
              <a:spLocks/>
            </p:cNvSpPr>
            <p:nvPr/>
          </p:nvSpPr>
          <p:spPr bwMode="auto">
            <a:xfrm>
              <a:off x="1429257" y="2309435"/>
              <a:ext cx="1497239" cy="319800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108000" rIns="252000" bIns="25200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buFont typeface="Arial" charset="0"/>
                <a:buNone/>
              </a:pPr>
              <a:r>
                <a:rPr lang="en-GB" altLang="en-US" sz="1400"/>
                <a:t>Indus Valley</a:t>
              </a:r>
            </a:p>
          </p:txBody>
        </p:sp>
        <p:sp>
          <p:nvSpPr>
            <p:cNvPr id="30" name="Content Placeholder 6"/>
            <p:cNvSpPr>
              <a:spLocks/>
            </p:cNvSpPr>
            <p:nvPr/>
          </p:nvSpPr>
          <p:spPr bwMode="auto">
            <a:xfrm>
              <a:off x="1145059" y="2826412"/>
              <a:ext cx="1497239" cy="319800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108000" rIns="252000" bIns="25200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GB" altLang="en-US" sz="1100"/>
                <a:t>Ancient</a:t>
              </a:r>
            </a:p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GB" altLang="en-US" sz="1100"/>
                <a:t>Sumer</a:t>
              </a:r>
            </a:p>
          </p:txBody>
        </p:sp>
        <p:sp>
          <p:nvSpPr>
            <p:cNvPr id="31" name="Content Placeholder 6"/>
            <p:cNvSpPr>
              <a:spLocks/>
            </p:cNvSpPr>
            <p:nvPr/>
          </p:nvSpPr>
          <p:spPr bwMode="auto">
            <a:xfrm>
              <a:off x="1387057" y="3470490"/>
              <a:ext cx="1497239" cy="319800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108000" rIns="252000" bIns="25200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GB" altLang="en-US" sz="1200"/>
                <a:t>Bronze Age</a:t>
              </a:r>
            </a:p>
          </p:txBody>
        </p:sp>
        <p:sp>
          <p:nvSpPr>
            <p:cNvPr id="32" name="Content Placeholder 6"/>
            <p:cNvSpPr>
              <a:spLocks/>
            </p:cNvSpPr>
            <p:nvPr/>
          </p:nvSpPr>
          <p:spPr bwMode="auto">
            <a:xfrm>
              <a:off x="1902947" y="4418165"/>
              <a:ext cx="1497239" cy="319800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108000" rIns="252000" bIns="25200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GB" altLang="en-US" sz="1200"/>
                <a:t>Ancient Egypt</a:t>
              </a:r>
            </a:p>
          </p:txBody>
        </p:sp>
        <p:sp>
          <p:nvSpPr>
            <p:cNvPr id="33" name="Content Placeholder 6"/>
            <p:cNvSpPr>
              <a:spLocks/>
            </p:cNvSpPr>
            <p:nvPr/>
          </p:nvSpPr>
          <p:spPr bwMode="auto">
            <a:xfrm>
              <a:off x="2883244" y="3937257"/>
              <a:ext cx="1497239" cy="319800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108000" rIns="252000" bIns="25200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GB" altLang="en-US" sz="1200"/>
                <a:t>Shang Dynasty</a:t>
              </a:r>
            </a:p>
          </p:txBody>
        </p:sp>
        <p:sp>
          <p:nvSpPr>
            <p:cNvPr id="34" name="Content Placeholder 6"/>
            <p:cNvSpPr>
              <a:spLocks/>
            </p:cNvSpPr>
            <p:nvPr/>
          </p:nvSpPr>
          <p:spPr bwMode="auto">
            <a:xfrm>
              <a:off x="4053009" y="3567500"/>
              <a:ext cx="1497239" cy="319800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108000" rIns="252000" bIns="25200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GB" altLang="en-US" sz="1100"/>
                <a:t>Vikings</a:t>
              </a:r>
            </a:p>
          </p:txBody>
        </p:sp>
        <p:sp>
          <p:nvSpPr>
            <p:cNvPr id="35" name="Content Placeholder 6"/>
            <p:cNvSpPr>
              <a:spLocks/>
            </p:cNvSpPr>
            <p:nvPr/>
          </p:nvSpPr>
          <p:spPr bwMode="auto">
            <a:xfrm>
              <a:off x="4102454" y="3158824"/>
              <a:ext cx="1248033" cy="318734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108000" rIns="252000" bIns="25200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GB" altLang="en-US" sz="1100"/>
                <a:t>Anglo Saxons</a:t>
              </a:r>
            </a:p>
          </p:txBody>
        </p:sp>
        <p:sp>
          <p:nvSpPr>
            <p:cNvPr id="36" name="Content Placeholder 6"/>
            <p:cNvSpPr>
              <a:spLocks/>
            </p:cNvSpPr>
            <p:nvPr/>
          </p:nvSpPr>
          <p:spPr bwMode="auto">
            <a:xfrm>
              <a:off x="3187009" y="2834057"/>
              <a:ext cx="1497239" cy="319800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108000" rIns="252000" bIns="25200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GB" altLang="en-US" sz="1200"/>
                <a:t>Romans</a:t>
              </a:r>
            </a:p>
          </p:txBody>
        </p:sp>
        <p:sp>
          <p:nvSpPr>
            <p:cNvPr id="37" name="Content Placeholder 6"/>
            <p:cNvSpPr>
              <a:spLocks/>
            </p:cNvSpPr>
            <p:nvPr/>
          </p:nvSpPr>
          <p:spPr bwMode="auto">
            <a:xfrm>
              <a:off x="2897647" y="2387113"/>
              <a:ext cx="1497239" cy="319800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108000" rIns="252000" bIns="25200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GB" altLang="en-US" sz="1100"/>
                <a:t>Ancient</a:t>
              </a:r>
            </a:p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GB" altLang="en-US" sz="1100"/>
                <a:t>Greeks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3528" y="1549280"/>
            <a:ext cx="14008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Indus Valley was four times bigger than the UK</a:t>
            </a:r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0" y="6093296"/>
            <a:ext cx="6796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ordered the Indus Valley chronologically. It started in 3300BC and ended around 2000BC because of climate change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6306650" y="1412775"/>
            <a:ext cx="2153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They started to write using scripts around 3200BC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691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503547" y="4549216"/>
            <a:ext cx="4248472" cy="158417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artefacts did we discover and how does it tell us about the Indus Valley people?</a:t>
            </a:r>
            <a:endParaRPr lang="en-GB" dirty="0"/>
          </a:p>
        </p:txBody>
      </p:sp>
      <p:pic>
        <p:nvPicPr>
          <p:cNvPr id="4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" t="1737" r="1743" b="2341"/>
          <a:stretch/>
        </p:blipFill>
        <p:spPr>
          <a:xfrm>
            <a:off x="179512" y="1700808"/>
            <a:ext cx="4420159" cy="2723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8C5E3C"/>
            </a:solidFill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23506"/>
            <a:ext cx="3671617" cy="272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9592" y="4869160"/>
            <a:ext cx="3456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looked at a range of artefacts and worked out what they were and why they were used.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159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were the cities and towns like at the time?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48" y="1600200"/>
            <a:ext cx="338050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3168352" cy="424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42342"/>
            <a:ext cx="3124425" cy="489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-27134" y="3921248"/>
            <a:ext cx="3528392" cy="257255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95536" y="4191861"/>
            <a:ext cx="22322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learnt the Indus Valley people had a water system to separate  dirty and clean water and even had indoor toilets with pipes!</a:t>
            </a:r>
            <a:endParaRPr lang="en-GB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4932040" y="5248499"/>
            <a:ext cx="2952328" cy="92333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860032" y="5248499"/>
            <a:ext cx="2405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There is no signs of temples, so no kings or priests.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8763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022"/>
            <a:ext cx="9144000" cy="696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577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1614</TotalTime>
  <Words>223</Words>
  <Application>Microsoft Office PowerPoint</Application>
  <PresentationFormat>On-screen Show (4:3)</PresentationFormat>
  <Paragraphs>36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History</vt:lpstr>
      <vt:lpstr>Where and when was the Indus Valley?</vt:lpstr>
      <vt:lpstr>How did we discover the Indus Valley?</vt:lpstr>
      <vt:lpstr>I know how long this ancient civilisation lasted.</vt:lpstr>
      <vt:lpstr>What artefacts did we discover and how does it tell us about the Indus Valley people?</vt:lpstr>
      <vt:lpstr>What were the cities and towns like at the time?</vt:lpstr>
      <vt:lpstr>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Emma Cunningham</dc:creator>
  <cp:lastModifiedBy>Emma Cunningham</cp:lastModifiedBy>
  <cp:revision>18</cp:revision>
  <dcterms:created xsi:type="dcterms:W3CDTF">2020-02-06T11:13:10Z</dcterms:created>
  <dcterms:modified xsi:type="dcterms:W3CDTF">2020-12-03T14:49:32Z</dcterms:modified>
</cp:coreProperties>
</file>